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notesMasterIdLst>
    <p:notesMasterId r:id="rId8"/>
  </p:notesMasterIdLst>
  <p:sldIdLst>
    <p:sldId id="256" r:id="rId2"/>
    <p:sldId id="257" r:id="rId3"/>
    <p:sldId id="259"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p:restoredLeft sz="15620"/>
    <p:restoredTop sz="97893" autoAdjust="0"/>
  </p:normalViewPr>
  <p:slideViewPr>
    <p:cSldViewPr snapToGrid="0" snapToObjects="1">
      <p:cViewPr>
        <p:scale>
          <a:sx n="78" d="100"/>
          <a:sy n="78" d="100"/>
        </p:scale>
        <p:origin x="-174" y="-42"/>
      </p:cViewPr>
      <p:guideLst>
        <p:guide orient="horz" pos="2160"/>
        <p:guide pos="2880"/>
      </p:guideLst>
    </p:cSldViewPr>
  </p:slideViewPr>
  <p:notesTextViewPr>
    <p:cViewPr>
      <p:scale>
        <a:sx n="85" d="100"/>
        <a:sy n="8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C4E192-F74A-364C-8E07-49BD816BBDE2}" type="datetimeFigureOut">
              <a:rPr lang="en-US" smtClean="0"/>
              <a:t>4/14/2013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98AD39-EE27-3E48-B967-3B0E553BA710}" type="slidenum">
              <a:rPr lang="en-US" smtClean="0"/>
              <a:t>‹#›</a:t>
            </a:fld>
            <a:endParaRPr lang="en-US"/>
          </a:p>
        </p:txBody>
      </p:sp>
    </p:spTree>
    <p:extLst>
      <p:ext uri="{BB962C8B-B14F-4D97-AF65-F5344CB8AC3E}">
        <p14:creationId xmlns:p14="http://schemas.microsoft.com/office/powerpoint/2010/main" val="397249324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2012 Board collected following information from a variety of TTN members, both new and seasoned, regarding what they liked, didn’t like, and potential new directions for the Annual Meeting.  The following is a summary of these findings.</a:t>
            </a:r>
          </a:p>
          <a:p>
            <a:endParaRPr lang="en-US" dirty="0"/>
          </a:p>
        </p:txBody>
      </p:sp>
      <p:sp>
        <p:nvSpPr>
          <p:cNvPr id="4" name="Slide Number Placeholder 3"/>
          <p:cNvSpPr>
            <a:spLocks noGrp="1"/>
          </p:cNvSpPr>
          <p:nvPr>
            <p:ph type="sldNum" sz="quarter" idx="10"/>
          </p:nvPr>
        </p:nvSpPr>
        <p:spPr/>
        <p:txBody>
          <a:bodyPr/>
          <a:lstStyle/>
          <a:p>
            <a:fld id="{DF98AD39-EE27-3E48-B967-3B0E553BA710}" type="slidenum">
              <a:rPr lang="en-US" smtClean="0"/>
              <a:t>1</a:t>
            </a:fld>
            <a:endParaRPr lang="en-US"/>
          </a:p>
        </p:txBody>
      </p:sp>
    </p:spTree>
    <p:extLst>
      <p:ext uri="{BB962C8B-B14F-4D97-AF65-F5344CB8AC3E}">
        <p14:creationId xmlns:p14="http://schemas.microsoft.com/office/powerpoint/2010/main" val="32807905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 </a:t>
            </a:r>
          </a:p>
          <a:p>
            <a:r>
              <a:rPr lang="en-US" sz="1200" b="1" kern="1200" dirty="0" smtClean="0">
                <a:solidFill>
                  <a:schemeClr val="tx1"/>
                </a:solidFill>
                <a:effectLst/>
                <a:latin typeface="+mn-lt"/>
                <a:ea typeface="+mn-ea"/>
                <a:cs typeface="+mn-cs"/>
              </a:rPr>
              <a:t>Themes</a:t>
            </a:r>
            <a:r>
              <a:rPr lang="en-US" sz="1200" kern="1200" dirty="0" smtClean="0">
                <a:solidFill>
                  <a:schemeClr val="tx1"/>
                </a:solidFill>
                <a:effectLst/>
                <a:latin typeface="+mn-lt"/>
                <a:ea typeface="+mn-ea"/>
                <a:cs typeface="+mn-cs"/>
              </a:rPr>
              <a:t>:  How do we partner for transformational change in the world? </a:t>
            </a:r>
          </a:p>
          <a:p>
            <a:r>
              <a:rPr lang="en-US" sz="1200" kern="1200" dirty="0" smtClean="0">
                <a:solidFill>
                  <a:schemeClr val="tx1"/>
                </a:solidFill>
                <a:effectLst/>
                <a:latin typeface="+mn-lt"/>
                <a:ea typeface="+mn-ea"/>
                <a:cs typeface="+mn-cs"/>
              </a:rPr>
              <a:t> </a:t>
            </a:r>
          </a:p>
          <a:p>
            <a:r>
              <a:rPr lang="en-US" sz="1200" b="1" kern="1200" dirty="0" smtClean="0">
                <a:solidFill>
                  <a:schemeClr val="tx1"/>
                </a:solidFill>
                <a:effectLst/>
                <a:latin typeface="+mn-lt"/>
                <a:ea typeface="+mn-ea"/>
                <a:cs typeface="+mn-cs"/>
              </a:rPr>
              <a:t>Purpose</a:t>
            </a:r>
            <a:r>
              <a:rPr lang="en-US" sz="1200" kern="1200" dirty="0" smtClean="0">
                <a:solidFill>
                  <a:schemeClr val="tx1"/>
                </a:solidFill>
                <a:effectLst/>
                <a:latin typeface="+mn-lt"/>
                <a:ea typeface="+mn-ea"/>
                <a:cs typeface="+mn-cs"/>
              </a:rPr>
              <a:t>: Opportunity for professional development for ToP trainers AND facilitators.  However, it should focus on best practices and innovations from ToP members.  </a:t>
            </a:r>
          </a:p>
          <a:p>
            <a:endParaRPr lang="en-US" dirty="0" smtClean="0"/>
          </a:p>
          <a:p>
            <a:r>
              <a:rPr lang="en-US" sz="1200" b="1" kern="1200" dirty="0" smtClean="0">
                <a:solidFill>
                  <a:schemeClr val="tx1"/>
                </a:solidFill>
                <a:effectLst/>
                <a:latin typeface="+mn-lt"/>
                <a:ea typeface="+mn-ea"/>
                <a:cs typeface="+mn-cs"/>
              </a:rPr>
              <a:t>Design:</a:t>
            </a:r>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In person meetings are important for networking. However, need to have virtual “components” in order to bring people in who cannot attend in-person.</a:t>
            </a:r>
          </a:p>
          <a:p>
            <a:pPr lvl="0"/>
            <a:r>
              <a:rPr lang="en-US" sz="1200" kern="1200" dirty="0" smtClean="0">
                <a:solidFill>
                  <a:schemeClr val="tx1"/>
                </a:solidFill>
                <a:effectLst/>
                <a:latin typeface="+mn-lt"/>
                <a:ea typeface="+mn-ea"/>
                <a:cs typeface="+mn-cs"/>
              </a:rPr>
              <a:t>Provide different “streams”: e.g. The facilitator vs. trainer streams, or for different interest niches.  However, these should be different options, not as segmented as “tracks”.</a:t>
            </a:r>
          </a:p>
          <a:p>
            <a:pPr lvl="0"/>
            <a:r>
              <a:rPr lang="en-US" sz="1200" kern="1200" dirty="0" smtClean="0">
                <a:solidFill>
                  <a:schemeClr val="tx1"/>
                </a:solidFill>
                <a:effectLst/>
                <a:latin typeface="+mn-lt"/>
                <a:ea typeface="+mn-ea"/>
                <a:cs typeface="+mn-cs"/>
              </a:rPr>
              <a:t>Create a different Time/space for TTN meetings vs. conference sessions. (</a:t>
            </a:r>
            <a:r>
              <a:rPr lang="en-US" sz="1200" kern="1200" dirty="0" err="1" smtClean="0">
                <a:solidFill>
                  <a:schemeClr val="tx1"/>
                </a:solidFill>
                <a:effectLst/>
                <a:latin typeface="+mn-lt"/>
                <a:ea typeface="+mn-ea"/>
                <a:cs typeface="+mn-cs"/>
              </a:rPr>
              <a:t>ie</a:t>
            </a:r>
            <a:r>
              <a:rPr lang="en-US" sz="1200" kern="1200" dirty="0" smtClean="0">
                <a:solidFill>
                  <a:schemeClr val="tx1"/>
                </a:solidFill>
                <a:effectLst/>
                <a:latin typeface="+mn-lt"/>
                <a:ea typeface="+mn-ea"/>
                <a:cs typeface="+mn-cs"/>
              </a:rPr>
              <a:t>. At the front end or back end).</a:t>
            </a:r>
          </a:p>
          <a:p>
            <a:pPr lvl="0"/>
            <a:r>
              <a:rPr lang="en-US" sz="1200" kern="1200" dirty="0" smtClean="0">
                <a:solidFill>
                  <a:schemeClr val="tx1"/>
                </a:solidFill>
                <a:effectLst/>
                <a:latin typeface="+mn-lt"/>
                <a:ea typeface="+mn-ea"/>
                <a:cs typeface="+mn-cs"/>
              </a:rPr>
              <a:t>Keep the conference flexible, not ridged sessions like at other conferences.</a:t>
            </a:r>
          </a:p>
          <a:p>
            <a:pPr lvl="0"/>
            <a:r>
              <a:rPr lang="en-US" sz="1200" kern="1200" dirty="0" smtClean="0">
                <a:solidFill>
                  <a:schemeClr val="tx1"/>
                </a:solidFill>
                <a:effectLst/>
                <a:latin typeface="+mn-lt"/>
                <a:ea typeface="+mn-ea"/>
                <a:cs typeface="+mn-cs"/>
              </a:rPr>
              <a:t>No guest/external presenters.  ToP innovators should be highlighted.</a:t>
            </a:r>
          </a:p>
          <a:p>
            <a:pPr lvl="0"/>
            <a:r>
              <a:rPr lang="en-US" sz="1200" kern="1200" dirty="0" smtClean="0">
                <a:solidFill>
                  <a:schemeClr val="tx1"/>
                </a:solidFill>
                <a:effectLst/>
                <a:latin typeface="+mn-lt"/>
                <a:ea typeface="+mn-ea"/>
                <a:cs typeface="+mn-cs"/>
              </a:rPr>
              <a:t>Provide newbies with a conference “mentor”.</a:t>
            </a:r>
          </a:p>
          <a:p>
            <a:endParaRPr lang="en-US" dirty="0"/>
          </a:p>
        </p:txBody>
      </p:sp>
      <p:sp>
        <p:nvSpPr>
          <p:cNvPr id="4" name="Slide Number Placeholder 3"/>
          <p:cNvSpPr>
            <a:spLocks noGrp="1"/>
          </p:cNvSpPr>
          <p:nvPr>
            <p:ph type="sldNum" sz="quarter" idx="10"/>
          </p:nvPr>
        </p:nvSpPr>
        <p:spPr/>
        <p:txBody>
          <a:bodyPr/>
          <a:lstStyle/>
          <a:p>
            <a:fld id="{DF98AD39-EE27-3E48-B967-3B0E553BA710}" type="slidenum">
              <a:rPr lang="en-US" smtClean="0"/>
              <a:t>2</a:t>
            </a:fld>
            <a:endParaRPr lang="en-US"/>
          </a:p>
        </p:txBody>
      </p:sp>
    </p:spTree>
    <p:extLst>
      <p:ext uri="{BB962C8B-B14F-4D97-AF65-F5344CB8AC3E}">
        <p14:creationId xmlns:p14="http://schemas.microsoft.com/office/powerpoint/2010/main" val="11786465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spcBef>
                <a:spcPts val="1200"/>
              </a:spcBef>
              <a:buNone/>
            </a:pPr>
            <a:r>
              <a:rPr lang="en-US" sz="1200" b="1" dirty="0" smtClean="0"/>
              <a:t>Trainer:</a:t>
            </a:r>
          </a:p>
          <a:p>
            <a:pPr marL="0" marR="0" lvl="0" indent="0" algn="l" defTabSz="457200" rtl="0" eaLnBrk="1" fontAlgn="auto" latinLnBrk="0" hangingPunct="1">
              <a:lnSpc>
                <a:spcPct val="100000"/>
              </a:lnSpc>
              <a:spcBef>
                <a:spcPts val="1200"/>
              </a:spcBef>
              <a:spcAft>
                <a:spcPts val="0"/>
              </a:spcAft>
              <a:buClrTx/>
              <a:buSzTx/>
              <a:buFontTx/>
              <a:buNone/>
              <a:tabLst/>
              <a:defRPr/>
            </a:pPr>
            <a:r>
              <a:rPr lang="en-US" sz="1200" b="1" dirty="0" smtClean="0"/>
              <a:t>Refining the top training manual/curriculum </a:t>
            </a:r>
            <a:r>
              <a:rPr lang="en-US" sz="1200" dirty="0" smtClean="0"/>
              <a:t>– </a:t>
            </a:r>
            <a:r>
              <a:rPr lang="en-US" sz="1200" kern="1200" dirty="0" smtClean="0">
                <a:solidFill>
                  <a:schemeClr val="tx1"/>
                </a:solidFill>
                <a:effectLst/>
                <a:latin typeface="+mn-lt"/>
                <a:ea typeface="+mn-ea"/>
                <a:cs typeface="+mn-cs"/>
              </a:rPr>
              <a:t>a group will still be refining the top training manual/curriculum by then and suggested</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time to dialogue and weigh in on that.  </a:t>
            </a:r>
          </a:p>
          <a:p>
            <a:pPr lvl="0">
              <a:spcBef>
                <a:spcPts val="1200"/>
              </a:spcBef>
            </a:pPr>
            <a:endParaRPr lang="en-US" sz="1200" dirty="0" smtClean="0"/>
          </a:p>
          <a:p>
            <a:pPr lvl="0">
              <a:spcBef>
                <a:spcPts val="1200"/>
              </a:spcBef>
            </a:pPr>
            <a:r>
              <a:rPr lang="en-US" sz="1200" b="1" dirty="0" smtClean="0"/>
              <a:t>Course deviations and changes – </a:t>
            </a:r>
          </a:p>
          <a:p>
            <a:pPr lvl="0">
              <a:spcBef>
                <a:spcPts val="1200"/>
              </a:spcBef>
            </a:pPr>
            <a:endParaRPr lang="en-US" sz="1200" dirty="0" smtClean="0"/>
          </a:p>
          <a:p>
            <a:pPr marL="0" marR="0" lvl="0" indent="0" algn="l" defTabSz="457200" rtl="0" eaLnBrk="1" fontAlgn="auto" latinLnBrk="0" hangingPunct="1">
              <a:lnSpc>
                <a:spcPct val="100000"/>
              </a:lnSpc>
              <a:spcBef>
                <a:spcPts val="1200"/>
              </a:spcBef>
              <a:spcAft>
                <a:spcPts val="0"/>
              </a:spcAft>
              <a:buClrTx/>
              <a:buSzTx/>
              <a:buFontTx/>
              <a:buNone/>
              <a:tabLst/>
              <a:defRPr/>
            </a:pPr>
            <a:r>
              <a:rPr lang="en-US" sz="1200" b="1" dirty="0" smtClean="0"/>
              <a:t>ToP and Creativity Course.</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 Let’s use next year’s </a:t>
            </a:r>
            <a:r>
              <a:rPr lang="en-US" sz="1200" kern="1200" dirty="0" err="1" smtClean="0">
                <a:solidFill>
                  <a:schemeClr val="tx1"/>
                </a:solidFill>
                <a:effectLst/>
                <a:latin typeface="+mn-lt"/>
                <a:ea typeface="+mn-ea"/>
                <a:cs typeface="+mn-cs"/>
              </a:rPr>
              <a:t>mtg</a:t>
            </a:r>
            <a:r>
              <a:rPr lang="en-US" sz="1200" kern="1200" dirty="0" smtClean="0">
                <a:solidFill>
                  <a:schemeClr val="tx1"/>
                </a:solidFill>
                <a:effectLst/>
                <a:latin typeface="+mn-lt"/>
                <a:ea typeface="+mn-ea"/>
                <a:cs typeface="+mn-cs"/>
              </a:rPr>
              <a:t> to do real-live trials of prototype sections of a “ToP and Creativity Course”.</a:t>
            </a:r>
          </a:p>
          <a:p>
            <a:pPr lvl="0">
              <a:spcBef>
                <a:spcPts val="1200"/>
              </a:spcBef>
            </a:pPr>
            <a:endParaRPr lang="en-US" sz="1200" dirty="0" smtClean="0"/>
          </a:p>
          <a:p>
            <a:pPr marL="0" lvl="0" indent="0">
              <a:spcBef>
                <a:spcPts val="1200"/>
              </a:spcBef>
              <a:buNone/>
            </a:pPr>
            <a:r>
              <a:rPr lang="en-US" sz="1200" b="1" dirty="0" smtClean="0"/>
              <a:t>Facilitators</a:t>
            </a:r>
          </a:p>
          <a:p>
            <a:pPr lvl="0">
              <a:spcBef>
                <a:spcPts val="1200"/>
              </a:spcBef>
            </a:pPr>
            <a:r>
              <a:rPr lang="en-US" sz="1200" b="1" dirty="0" smtClean="0"/>
              <a:t>Exchange of innovations in practice of ToP methods (sharing Case studies and personal stories from seasoned users)</a:t>
            </a:r>
          </a:p>
          <a:p>
            <a:pPr marL="171450" marR="0" lvl="0" indent="-171450" algn="l" defTabSz="457200" rtl="0" eaLnBrk="1" fontAlgn="auto" latinLnBrk="0" hangingPunct="1">
              <a:lnSpc>
                <a:spcPct val="100000"/>
              </a:lnSpc>
              <a:spcBef>
                <a:spcPts val="1200"/>
              </a:spcBef>
              <a:spcAft>
                <a:spcPts val="0"/>
              </a:spcAft>
              <a:buClrTx/>
              <a:buSzTx/>
              <a:buFont typeface="Arial"/>
              <a:buChar char="•"/>
              <a:tabLst/>
              <a:defRPr/>
            </a:pPr>
            <a:r>
              <a:rPr lang="en-US" sz="1200" kern="1200" dirty="0" err="1" smtClean="0">
                <a:solidFill>
                  <a:schemeClr val="tx1"/>
                </a:solidFill>
                <a:effectLst/>
                <a:latin typeface="+mn-lt"/>
                <a:ea typeface="+mn-ea"/>
                <a:cs typeface="+mn-cs"/>
              </a:rPr>
              <a:t>tead</a:t>
            </a:r>
            <a:r>
              <a:rPr lang="en-US" sz="1200" kern="1200" dirty="0" smtClean="0">
                <a:solidFill>
                  <a:schemeClr val="tx1"/>
                </a:solidFill>
                <a:effectLst/>
                <a:latin typeface="+mn-lt"/>
                <a:ea typeface="+mn-ea"/>
                <a:cs typeface="+mn-cs"/>
              </a:rPr>
              <a:t> of "external guest presenters" I would like to see our own innovators highlighted within the network.  Perhaps we could see parts of courses inside the meeting - such as "Secrets of Implementation" or "virtual ToP" without paying extra monies for these.</a:t>
            </a:r>
          </a:p>
          <a:p>
            <a:pPr marL="171450" marR="0" lvl="0" indent="-171450" algn="l" defTabSz="457200" rtl="0" eaLnBrk="1" fontAlgn="auto" latinLnBrk="0" hangingPunct="1">
              <a:lnSpc>
                <a:spcPct val="100000"/>
              </a:lnSpc>
              <a:spcBef>
                <a:spcPts val="1200"/>
              </a:spcBef>
              <a:spcAft>
                <a:spcPts val="0"/>
              </a:spcAft>
              <a:buClrTx/>
              <a:buSzTx/>
              <a:buFont typeface="Arial"/>
              <a:buChar char="•"/>
              <a:tabLst/>
              <a:defRPr/>
            </a:pPr>
            <a:r>
              <a:rPr lang="en-US" sz="1200" kern="1200" dirty="0" smtClean="0">
                <a:solidFill>
                  <a:schemeClr val="tx1"/>
                </a:solidFill>
                <a:effectLst/>
                <a:latin typeface="+mn-lt"/>
                <a:ea typeface="+mn-ea"/>
                <a:cs typeface="+mn-cs"/>
              </a:rPr>
              <a:t>have one or more of the ToP champions speak about how they are using the methods.</a:t>
            </a:r>
          </a:p>
          <a:p>
            <a:pPr marL="171450" lvl="0" indent="-171450">
              <a:buFont typeface="Arial"/>
              <a:buChar char="•"/>
            </a:pPr>
            <a:r>
              <a:rPr lang="en-US" sz="1200" kern="1200" dirty="0" smtClean="0">
                <a:solidFill>
                  <a:schemeClr val="tx1"/>
                </a:solidFill>
                <a:effectLst/>
                <a:latin typeface="+mn-lt"/>
                <a:ea typeface="+mn-ea"/>
                <a:cs typeface="+mn-cs"/>
              </a:rPr>
              <a:t>personal stories from "veterans" as to how they built their proficiency and competency in facilitation - going from beginner, to intermediate, to expert. What was their journey? What words of wisdom would they have to people who are just getting started? </a:t>
            </a:r>
          </a:p>
          <a:p>
            <a:pPr marL="171450" lvl="0" indent="-171450">
              <a:buFont typeface="Arial"/>
              <a:buChar char="•"/>
            </a:pPr>
            <a:r>
              <a:rPr lang="en-US" sz="1200" kern="1200" dirty="0" smtClean="0">
                <a:solidFill>
                  <a:schemeClr val="tx1"/>
                </a:solidFill>
                <a:effectLst/>
                <a:latin typeface="+mn-lt"/>
                <a:ea typeface="+mn-ea"/>
                <a:cs typeface="+mn-cs"/>
              </a:rPr>
              <a:t>case studies:   the good, the bad and the ugly.  This could include "dream events" all the way to "facilitations from hell."   What were the associated lessons?  These case studies (as well as #3 above) could be videoed like "TED Talks" (assuming proper consents) and made available for later viewing by ToP Network members (maybe even incorporated into ToP training courses).</a:t>
            </a:r>
          </a:p>
          <a:p>
            <a:pPr marL="171450" lvl="0" indent="-171450">
              <a:buFont typeface="Arial"/>
              <a:buChar char="•"/>
            </a:pPr>
            <a:r>
              <a:rPr lang="en-US" sz="1200" kern="1200" dirty="0" smtClean="0">
                <a:solidFill>
                  <a:schemeClr val="tx1"/>
                </a:solidFill>
                <a:effectLst/>
                <a:latin typeface="+mn-lt"/>
                <a:ea typeface="+mn-ea"/>
                <a:cs typeface="+mn-cs"/>
              </a:rPr>
              <a:t>Maybe between sessions (that is create time) stage small tea/coffee network conversations where we encourage people to go off in small groups to talk and share stories, experiences and ideas with other meeting participants (circles of sharing and airing) .  We could even throw out top areas to be discussed.</a:t>
            </a:r>
          </a:p>
          <a:p>
            <a:pPr lvl="0">
              <a:spcBef>
                <a:spcPts val="1200"/>
              </a:spcBef>
            </a:pPr>
            <a:endParaRPr lang="en-US" sz="1200" dirty="0" smtClean="0"/>
          </a:p>
          <a:p>
            <a:pPr lvl="0">
              <a:spcBef>
                <a:spcPts val="1200"/>
              </a:spcBef>
            </a:pPr>
            <a:r>
              <a:rPr lang="en-US" sz="1200" b="1" dirty="0" smtClean="0"/>
              <a:t>Personal assessment</a:t>
            </a:r>
            <a:r>
              <a:rPr lang="en-US" sz="1200" dirty="0" smtClean="0"/>
              <a:t>: what are some of the natural characteristics, traits or abilities that might be desirable in order to become competent and proficient at facilitation</a:t>
            </a:r>
            <a:r>
              <a:rPr lang="en-US" sz="1200" kern="1200" dirty="0" smtClean="0">
                <a:solidFill>
                  <a:schemeClr val="tx1"/>
                </a:solidFill>
                <a:effectLst/>
                <a:latin typeface="+mn-lt"/>
                <a:ea typeface="+mn-ea"/>
                <a:cs typeface="+mn-cs"/>
              </a:rPr>
              <a:t> -- that go beyond specific facilitation methods and techniques? </a:t>
            </a:r>
            <a:endParaRPr lang="en-US" sz="1200" dirty="0" smtClean="0"/>
          </a:p>
          <a:p>
            <a:pPr lvl="0">
              <a:spcBef>
                <a:spcPts val="1200"/>
              </a:spcBef>
            </a:pPr>
            <a:endParaRPr lang="en-US" sz="1200" dirty="0" smtClean="0"/>
          </a:p>
          <a:p>
            <a:pPr lvl="0">
              <a:spcBef>
                <a:spcPts val="1200"/>
              </a:spcBef>
            </a:pPr>
            <a:r>
              <a:rPr lang="en-US" sz="1200" b="1" dirty="0" smtClean="0"/>
              <a:t>Newbies</a:t>
            </a:r>
            <a:r>
              <a:rPr lang="en-US" sz="1200" dirty="0" smtClean="0"/>
              <a:t>: initiation ceremony, orientation session, mentor match up</a:t>
            </a:r>
          </a:p>
          <a:p>
            <a:pPr lvl="0"/>
            <a:r>
              <a:rPr lang="en-US" sz="1200" kern="1200" dirty="0" smtClean="0">
                <a:solidFill>
                  <a:schemeClr val="tx1"/>
                </a:solidFill>
                <a:effectLst/>
                <a:latin typeface="+mn-lt"/>
                <a:ea typeface="+mn-ea"/>
                <a:cs typeface="+mn-cs"/>
              </a:rPr>
              <a:t>Maybe we could have an initiation ceremony for the newbies to the meeting.</a:t>
            </a:r>
          </a:p>
          <a:p>
            <a:pPr lvl="0"/>
            <a:r>
              <a:rPr lang="en-US" sz="1200" kern="1200" dirty="0" smtClean="0">
                <a:solidFill>
                  <a:schemeClr val="tx1"/>
                </a:solidFill>
                <a:effectLst/>
                <a:latin typeface="+mn-lt"/>
                <a:ea typeface="+mn-ea"/>
                <a:cs typeface="+mn-cs"/>
              </a:rPr>
              <a:t>The program needs to provide the opportunity for new network members to participate fully in the conference.  Having an orientation session was a great step in this direction.  </a:t>
            </a:r>
          </a:p>
          <a:p>
            <a:pPr lvl="0">
              <a:spcBef>
                <a:spcPts val="1200"/>
              </a:spcBef>
            </a:pPr>
            <a:endParaRPr lang="en-US" sz="1200" dirty="0" smtClean="0"/>
          </a:p>
          <a:p>
            <a:pPr lvl="0">
              <a:spcBef>
                <a:spcPts val="1200"/>
              </a:spcBef>
            </a:pPr>
            <a:r>
              <a:rPr lang="en-US" sz="1200" b="1" dirty="0" smtClean="0"/>
              <a:t>Meeting space for all the Subgroups</a:t>
            </a:r>
            <a:r>
              <a:rPr lang="en-US" sz="1200" b="1" baseline="0" dirty="0" smtClean="0"/>
              <a:t> - </a:t>
            </a:r>
            <a:r>
              <a:rPr lang="en-US" sz="1200" kern="1200" dirty="0" smtClean="0">
                <a:solidFill>
                  <a:schemeClr val="tx1"/>
                </a:solidFill>
                <a:effectLst/>
                <a:latin typeface="+mn-lt"/>
                <a:ea typeface="+mn-ea"/>
                <a:cs typeface="+mn-cs"/>
              </a:rPr>
              <a:t>Suggestion of having the opportunity to have a face to face </a:t>
            </a:r>
            <a:r>
              <a:rPr lang="en-US" sz="1200" kern="1200" dirty="0" err="1" smtClean="0">
                <a:solidFill>
                  <a:schemeClr val="tx1"/>
                </a:solidFill>
                <a:effectLst/>
                <a:latin typeface="+mn-lt"/>
                <a:ea typeface="+mn-ea"/>
                <a:cs typeface="+mn-cs"/>
              </a:rPr>
              <a:t>PHaT</a:t>
            </a:r>
            <a:r>
              <a:rPr lang="en-US" sz="1200" kern="1200" dirty="0" smtClean="0">
                <a:solidFill>
                  <a:schemeClr val="tx1"/>
                </a:solidFill>
                <a:effectLst/>
                <a:latin typeface="+mn-lt"/>
                <a:ea typeface="+mn-ea"/>
                <a:cs typeface="+mn-cs"/>
              </a:rPr>
              <a:t> meeting (or meeting space for all the Subgroups)</a:t>
            </a:r>
          </a:p>
        </p:txBody>
      </p:sp>
      <p:sp>
        <p:nvSpPr>
          <p:cNvPr id="4" name="Slide Number Placeholder 3"/>
          <p:cNvSpPr>
            <a:spLocks noGrp="1"/>
          </p:cNvSpPr>
          <p:nvPr>
            <p:ph type="sldNum" sz="quarter" idx="10"/>
          </p:nvPr>
        </p:nvSpPr>
        <p:spPr/>
        <p:txBody>
          <a:bodyPr/>
          <a:lstStyle/>
          <a:p>
            <a:fld id="{DF98AD39-EE27-3E48-B967-3B0E553BA710}" type="slidenum">
              <a:rPr lang="en-US" smtClean="0"/>
              <a:t>3</a:t>
            </a:fld>
            <a:endParaRPr lang="en-US"/>
          </a:p>
        </p:txBody>
      </p:sp>
    </p:spTree>
    <p:extLst>
      <p:ext uri="{BB962C8B-B14F-4D97-AF65-F5344CB8AC3E}">
        <p14:creationId xmlns:p14="http://schemas.microsoft.com/office/powerpoint/2010/main" val="9564533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pPr marL="0" marR="0" lvl="0" indent="0" algn="l" defTabSz="457200" rtl="0" eaLnBrk="1" fontAlgn="auto" latinLnBrk="0" hangingPunct="1">
              <a:lnSpc>
                <a:spcPct val="100000"/>
              </a:lnSpc>
              <a:spcBef>
                <a:spcPts val="1200"/>
              </a:spcBef>
              <a:spcAft>
                <a:spcPts val="0"/>
              </a:spcAft>
              <a:buClrTx/>
              <a:buSzTx/>
              <a:buFontTx/>
              <a:buNone/>
              <a:tabLst/>
              <a:defRPr/>
            </a:pPr>
            <a:r>
              <a:rPr lang="en-US" sz="1200" b="1" dirty="0" smtClean="0"/>
              <a:t>Outline a book about ToP at the conference</a:t>
            </a:r>
            <a:r>
              <a:rPr lang="en-US" sz="1200" b="1" baseline="0" dirty="0" smtClean="0"/>
              <a:t> </a:t>
            </a:r>
            <a:r>
              <a:rPr lang="en-US" sz="1200" baseline="0" dirty="0" smtClean="0"/>
              <a:t>- </a:t>
            </a:r>
            <a:r>
              <a:rPr lang="en-US" sz="1200" kern="1200" dirty="0" smtClean="0">
                <a:solidFill>
                  <a:schemeClr val="tx1"/>
                </a:solidFill>
                <a:effectLst/>
                <a:latin typeface="+mn-lt"/>
                <a:ea typeface="+mn-ea"/>
                <a:cs typeface="+mn-cs"/>
              </a:rPr>
              <a:t>ID chapter topics, get into teams and develop prototype chapters.   </a:t>
            </a:r>
          </a:p>
          <a:p>
            <a:pPr lvl="0">
              <a:spcBef>
                <a:spcPts val="1200"/>
              </a:spcBef>
            </a:pPr>
            <a:endParaRPr lang="en-US" sz="1200" dirty="0" smtClean="0"/>
          </a:p>
          <a:p>
            <a:pPr>
              <a:spcBef>
                <a:spcPts val="1200"/>
              </a:spcBef>
            </a:pPr>
            <a:r>
              <a:rPr lang="en-US" sz="1200" b="1" dirty="0" smtClean="0"/>
              <a:t>Branding ToP </a:t>
            </a:r>
            <a:r>
              <a:rPr lang="en-US" sz="1200" dirty="0" smtClean="0"/>
              <a:t> </a:t>
            </a:r>
            <a:r>
              <a:rPr lang="en-US" sz="1200" baseline="0" dirty="0" smtClean="0"/>
              <a:t> - </a:t>
            </a:r>
            <a:r>
              <a:rPr lang="en-US" sz="1200" kern="1200" dirty="0" smtClean="0">
                <a:solidFill>
                  <a:schemeClr val="tx1"/>
                </a:solidFill>
                <a:effectLst/>
                <a:latin typeface="+mn-lt"/>
                <a:ea typeface="+mn-ea"/>
                <a:cs typeface="+mn-cs"/>
              </a:rPr>
              <a:t>The  network could talk about branding as a group and as individual consultant groups.  Also, the importance and the how </a:t>
            </a:r>
            <a:r>
              <a:rPr lang="en-US" sz="1200" kern="1200" dirty="0" err="1" smtClean="0">
                <a:solidFill>
                  <a:schemeClr val="tx1"/>
                </a:solidFill>
                <a:effectLst/>
                <a:latin typeface="+mn-lt"/>
                <a:ea typeface="+mn-ea"/>
                <a:cs typeface="+mn-cs"/>
              </a:rPr>
              <a:t>to's</a:t>
            </a:r>
            <a:r>
              <a:rPr lang="en-US" sz="1200" kern="1200" dirty="0" smtClean="0">
                <a:solidFill>
                  <a:schemeClr val="tx1"/>
                </a:solidFill>
                <a:effectLst/>
                <a:latin typeface="+mn-lt"/>
                <a:ea typeface="+mn-ea"/>
                <a:cs typeface="+mn-cs"/>
              </a:rPr>
              <a:t>, what to look for, the basics, in the visual presentation of the materials we produce in our practice, i.e., brochures, cards, handouts.  Even if you hire out you really need to know something about the medium.  You don't buy a car just because its red do you?  </a:t>
            </a:r>
          </a:p>
          <a:p>
            <a:pPr>
              <a:spcBef>
                <a:spcPts val="1200"/>
              </a:spcBef>
            </a:pPr>
            <a:endParaRPr lang="en-US" sz="1200" dirty="0" smtClean="0"/>
          </a:p>
          <a:p>
            <a:pPr>
              <a:spcBef>
                <a:spcPts val="1200"/>
              </a:spcBef>
            </a:pPr>
            <a:endParaRPr lang="en-US" sz="1200" dirty="0" smtClean="0"/>
          </a:p>
          <a:p>
            <a:pPr marL="0" marR="0" lvl="0" indent="0" algn="l" defTabSz="457200" rtl="0" eaLnBrk="1" fontAlgn="auto" latinLnBrk="0" hangingPunct="1">
              <a:lnSpc>
                <a:spcPct val="100000"/>
              </a:lnSpc>
              <a:spcBef>
                <a:spcPts val="1200"/>
              </a:spcBef>
              <a:spcAft>
                <a:spcPts val="0"/>
              </a:spcAft>
              <a:buClrTx/>
              <a:buSzTx/>
              <a:buFontTx/>
              <a:buNone/>
              <a:tabLst/>
              <a:defRPr/>
            </a:pPr>
            <a:r>
              <a:rPr lang="en-US" sz="1200" b="1" dirty="0" smtClean="0"/>
              <a:t>Workshop on Focus Conversations methods and adaptations, including "Spirit conversation method”. </a:t>
            </a:r>
            <a:r>
              <a:rPr lang="en-US" sz="1200" dirty="0" smtClean="0"/>
              <a:t>- </a:t>
            </a:r>
            <a:r>
              <a:rPr lang="en-US" sz="1200" kern="1200" dirty="0" smtClean="0">
                <a:solidFill>
                  <a:schemeClr val="tx1"/>
                </a:solidFill>
                <a:effectLst/>
                <a:latin typeface="+mn-lt"/>
                <a:ea typeface="+mn-ea"/>
                <a:cs typeface="+mn-cs"/>
              </a:rPr>
              <a:t>we might offer a long workshop of 5 hours, say on the Focused conversation method and adaptations – to include "Spirit conversation method" that the ICA worked out years ago in relation to the Other World dynamics plus a module we've added to ORID on "multiple modes of questions" inserting specific types of questions in the ORID format augmented by an exercise on "unhelpful questions, etc."  This is an example of taking one of the ToP methods and showing adaptations using the same framework.</a:t>
            </a:r>
          </a:p>
          <a:p>
            <a:pPr lvl="0">
              <a:spcBef>
                <a:spcPts val="1200"/>
              </a:spcBef>
            </a:pPr>
            <a:endParaRPr lang="en-US" sz="1200" dirty="0" smtClean="0"/>
          </a:p>
          <a:p>
            <a:pPr marL="0" marR="0" lvl="0" indent="0" algn="l" defTabSz="457200" rtl="0" eaLnBrk="1" fontAlgn="auto" latinLnBrk="0" hangingPunct="1">
              <a:lnSpc>
                <a:spcPct val="100000"/>
              </a:lnSpc>
              <a:spcBef>
                <a:spcPts val="1200"/>
              </a:spcBef>
              <a:spcAft>
                <a:spcPts val="0"/>
              </a:spcAft>
              <a:buClrTx/>
              <a:buSzTx/>
              <a:buFontTx/>
              <a:buNone/>
              <a:tabLst/>
              <a:defRPr/>
            </a:pPr>
            <a:r>
              <a:rPr lang="en-US" sz="1200" b="1" dirty="0" smtClean="0"/>
              <a:t>Different applications (case briefs) for the ToP strategic Planning process. </a:t>
            </a:r>
            <a:r>
              <a:rPr lang="en-US" sz="1200" dirty="0" smtClean="0"/>
              <a:t>  -</a:t>
            </a:r>
            <a:r>
              <a:rPr lang="en-US" sz="1200" kern="1200" dirty="0" smtClean="0">
                <a:solidFill>
                  <a:schemeClr val="tx1"/>
                </a:solidFill>
                <a:effectLst/>
                <a:latin typeface="+mn-lt"/>
                <a:ea typeface="+mn-ea"/>
                <a:cs typeface="+mn-cs"/>
              </a:rPr>
              <a:t>Bill Staples, ICA </a:t>
            </a:r>
            <a:r>
              <a:rPr lang="en-US" sz="1200" kern="1200" dirty="0" err="1" smtClean="0">
                <a:solidFill>
                  <a:schemeClr val="tx1"/>
                </a:solidFill>
                <a:effectLst/>
                <a:latin typeface="+mn-lt"/>
                <a:ea typeface="+mn-ea"/>
                <a:cs typeface="+mn-cs"/>
              </a:rPr>
              <a:t>assoc</a:t>
            </a:r>
            <a:r>
              <a:rPr lang="en-US" sz="1200" kern="1200" dirty="0" smtClean="0">
                <a:solidFill>
                  <a:schemeClr val="tx1"/>
                </a:solidFill>
                <a:effectLst/>
                <a:latin typeface="+mn-lt"/>
                <a:ea typeface="+mn-ea"/>
                <a:cs typeface="+mn-cs"/>
              </a:rPr>
              <a:t> Canada, has produced a 19 page list of different applications (case briefs) for the ToP strategic Planning process.  These</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come from all over the world and are written in short, paragraph or two form.  We could use this and add on to it as a window into working</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through innovations in using the SPP.</a:t>
            </a:r>
          </a:p>
          <a:p>
            <a:pPr lvl="0">
              <a:spcBef>
                <a:spcPts val="1200"/>
              </a:spcBef>
            </a:pPr>
            <a:endParaRPr lang="en-US" sz="1200" dirty="0" smtClean="0"/>
          </a:p>
          <a:p>
            <a:pPr lvl="0">
              <a:spcBef>
                <a:spcPts val="1200"/>
              </a:spcBef>
            </a:pPr>
            <a:endParaRPr lang="en-US" sz="1200" dirty="0" smtClean="0"/>
          </a:p>
          <a:p>
            <a:pPr lvl="0">
              <a:spcBef>
                <a:spcPts val="1200"/>
              </a:spcBef>
            </a:pPr>
            <a:r>
              <a:rPr lang="en-US" sz="1200" b="1" dirty="0" smtClean="0"/>
              <a:t>What is the next edge in social methods? </a:t>
            </a:r>
          </a:p>
          <a:p>
            <a:pPr marL="171450" lvl="0" indent="-171450">
              <a:buFont typeface="Arial"/>
              <a:buChar char="•"/>
            </a:pPr>
            <a:r>
              <a:rPr lang="en-US" sz="1200" kern="1200" dirty="0" smtClean="0">
                <a:solidFill>
                  <a:schemeClr val="tx1"/>
                </a:solidFill>
                <a:effectLst/>
                <a:latin typeface="+mn-lt"/>
                <a:ea typeface="+mn-ea"/>
                <a:cs typeface="+mn-cs"/>
              </a:rPr>
              <a:t>So what are the next methods/processes that we might pursue? </a:t>
            </a:r>
          </a:p>
          <a:p>
            <a:pPr marL="171450" lvl="0" indent="-171450">
              <a:buFont typeface="Arial"/>
              <a:buChar char="•"/>
            </a:pPr>
            <a:r>
              <a:rPr lang="en-US" sz="1200" kern="1200" dirty="0" smtClean="0">
                <a:solidFill>
                  <a:schemeClr val="tx1"/>
                </a:solidFill>
                <a:effectLst/>
                <a:latin typeface="+mn-lt"/>
                <a:ea typeface="+mn-ea"/>
                <a:cs typeface="+mn-cs"/>
              </a:rPr>
              <a:t>  what new products can help the Network its members adapt and thrive into the future? </a:t>
            </a:r>
            <a:endParaRPr lang="en-US" sz="1200" dirty="0" smtClean="0"/>
          </a:p>
          <a:p>
            <a:pPr lvl="0">
              <a:spcBef>
                <a:spcPts val="1200"/>
              </a:spcBef>
            </a:pPr>
            <a:endParaRPr lang="en-US" sz="1200" dirty="0" smtClean="0"/>
          </a:p>
          <a:p>
            <a:pPr marL="0" marR="0" lvl="0" indent="0" algn="l" defTabSz="457200" rtl="0" eaLnBrk="1" fontAlgn="auto" latinLnBrk="0" hangingPunct="1">
              <a:lnSpc>
                <a:spcPct val="100000"/>
              </a:lnSpc>
              <a:spcBef>
                <a:spcPts val="1200"/>
              </a:spcBef>
              <a:spcAft>
                <a:spcPts val="0"/>
              </a:spcAft>
              <a:buClrTx/>
              <a:buSzTx/>
              <a:buFontTx/>
              <a:buNone/>
              <a:tabLst/>
              <a:defRPr/>
            </a:pPr>
            <a:r>
              <a:rPr lang="en-US" sz="1200" b="1" dirty="0" smtClean="0"/>
              <a:t>Identify societal trends and implications for the ToP methods -</a:t>
            </a:r>
            <a:r>
              <a:rPr lang="en-US" sz="1200" kern="1200" dirty="0" smtClean="0">
                <a:solidFill>
                  <a:schemeClr val="tx1"/>
                </a:solidFill>
                <a:effectLst/>
                <a:latin typeface="+mn-lt"/>
                <a:ea typeface="+mn-ea"/>
                <a:cs typeface="+mn-cs"/>
              </a:rPr>
              <a:t>For example, look what’s behind the polarization in this country, especially, and discuss implications for ToP methods</a:t>
            </a:r>
          </a:p>
          <a:p>
            <a:pPr lvl="0">
              <a:spcBef>
                <a:spcPts val="1200"/>
              </a:spcBef>
            </a:pPr>
            <a:endParaRPr lang="en-US" sz="1200" b="1"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DF98AD39-EE27-3E48-B967-3B0E553BA710}" type="slidenum">
              <a:rPr lang="en-US" smtClean="0"/>
              <a:t>4</a:t>
            </a:fld>
            <a:endParaRPr lang="en-US"/>
          </a:p>
        </p:txBody>
      </p:sp>
    </p:spTree>
    <p:extLst>
      <p:ext uri="{BB962C8B-B14F-4D97-AF65-F5344CB8AC3E}">
        <p14:creationId xmlns:p14="http://schemas.microsoft.com/office/powerpoint/2010/main" val="1163891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Alternative Designs</a:t>
            </a:r>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Hold 2 to 3 regional events scattered throughout the year geographically.</a:t>
            </a:r>
          </a:p>
          <a:p>
            <a:pPr lvl="0"/>
            <a:r>
              <a:rPr lang="en-US" sz="1200" kern="1200" dirty="0" smtClean="0">
                <a:solidFill>
                  <a:schemeClr val="tx1"/>
                </a:solidFill>
                <a:effectLst/>
                <a:latin typeface="+mn-lt"/>
                <a:ea typeface="+mn-ea"/>
                <a:cs typeface="+mn-cs"/>
              </a:rPr>
              <a:t>Judy Weddle inquired with some cruise lines and found they can accommodate meetings; meals (of course) and time on board with "nothing to do."  Perhaps a 3-4 day cruise is the answer for our next meeting?   Meet in New Orleans for the starter meeting the morning before boarding (keep it simple - some hotel) then board the ship and find time/space to hold the meetings we need to have between stops. The tropical stops might allow some site seeing and team building?   People make their own reservations through the cruise line and let them handle the logistics, payments, and special needs.  A travel agent might even get excited about helping make the arrangements and details for this at no cost to ToP - as they are paid by the cruise line.   Because ToP is "on the move" it might be a good theme.... "Cruising into 2013"</a:t>
            </a:r>
          </a:p>
          <a:p>
            <a:pPr lvl="0"/>
            <a:r>
              <a:rPr lang="en-US" sz="1200" kern="1200" dirty="0" smtClean="0">
                <a:solidFill>
                  <a:schemeClr val="tx1"/>
                </a:solidFill>
                <a:effectLst/>
                <a:latin typeface="+mn-lt"/>
                <a:ea typeface="+mn-ea"/>
                <a:cs typeface="+mn-cs"/>
              </a:rPr>
              <a:t>Given the lack of anyone stepping up to host one gathering in 2013, perhaps this is a signal that it is time to shift.  Maybe the 2013 meeting is both face-to-face and virtual, with geographic nodes convening across the country across 3-4 days.  At key points during the session, everyone would be connected and cross nodal exchanges would occur, as we collaborated on various themes.  This might support a nationwide TSP for the Network or if not that, it might stay content focused.  Perhaps the TED aspect might be spotlight presentations where all attention is turned to one location at a time as each presents a model project they did/were doing and entertains Q&amp;A.  Line up face-to-face gatherings in “regions” where the host presents a “theme” or “topic” or “case study” and you are also connected virtually so that others who are attracted to that topic but cannot travel there, can participate.  Then you do a reflection on the topic with the group gathered, both face-to-face and virtually.  One region might host on Saturday morning, then another host on Saturday afternoon, and the next region on Sunday morning and the next on Sunday afternoon, </a:t>
            </a:r>
            <a:r>
              <a:rPr lang="en-US" sz="1200" kern="1200" dirty="0" err="1" smtClean="0">
                <a:solidFill>
                  <a:schemeClr val="tx1"/>
                </a:solidFill>
                <a:effectLst/>
                <a:latin typeface="+mn-lt"/>
                <a:ea typeface="+mn-ea"/>
                <a:cs typeface="+mn-cs"/>
              </a:rPr>
              <a:t>etc</a:t>
            </a:r>
            <a:r>
              <a:rPr lang="en-US" sz="1200" kern="1200" dirty="0" smtClean="0">
                <a:solidFill>
                  <a:schemeClr val="tx1"/>
                </a:solidFill>
                <a:effectLst/>
                <a:latin typeface="+mn-lt"/>
                <a:ea typeface="+mn-ea"/>
                <a:cs typeface="+mn-cs"/>
              </a:rPr>
              <a:t>, such as Seattle, California, Denver, Minnesota, Chicago, and New Orleans. </a:t>
            </a:r>
          </a:p>
          <a:p>
            <a:endParaRPr lang="en-US" dirty="0"/>
          </a:p>
        </p:txBody>
      </p:sp>
      <p:sp>
        <p:nvSpPr>
          <p:cNvPr id="4" name="Slide Number Placeholder 3"/>
          <p:cNvSpPr>
            <a:spLocks noGrp="1"/>
          </p:cNvSpPr>
          <p:nvPr>
            <p:ph type="sldNum" sz="quarter" idx="10"/>
          </p:nvPr>
        </p:nvSpPr>
        <p:spPr/>
        <p:txBody>
          <a:bodyPr/>
          <a:lstStyle/>
          <a:p>
            <a:fld id="{DF98AD39-EE27-3E48-B967-3B0E553BA710}" type="slidenum">
              <a:rPr lang="en-US" smtClean="0"/>
              <a:t>5</a:t>
            </a:fld>
            <a:endParaRPr lang="en-US"/>
          </a:p>
        </p:txBody>
      </p:sp>
    </p:spTree>
    <p:extLst>
      <p:ext uri="{BB962C8B-B14F-4D97-AF65-F5344CB8AC3E}">
        <p14:creationId xmlns:p14="http://schemas.microsoft.com/office/powerpoint/2010/main" val="49233948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jpe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grpSp>
        <p:nvGrpSpPr>
          <p:cNvPr id="6" name="Group 15"/>
          <p:cNvGrpSpPr/>
          <p:nvPr/>
        </p:nvGrpSpPr>
        <p:grpSpPr>
          <a:xfrm>
            <a:off x="0" y="0"/>
            <a:ext cx="1581220" cy="6858000"/>
            <a:chOff x="134471" y="0"/>
            <a:chExt cx="1581220" cy="6858000"/>
          </a:xfrm>
        </p:grpSpPr>
        <p:pic>
          <p:nvPicPr>
            <p:cNvPr id="7" name="Picture 6" descr="Overlay-Blank.jpg"/>
            <p:cNvPicPr>
              <a:picLocks noChangeAspect="1"/>
            </p:cNvPicPr>
            <p:nvPr userDrawn="1"/>
          </p:nvPicPr>
          <p:blipFill>
            <a:blip r:embed="rId2"/>
            <a:srcRect l="1471" r="83676"/>
            <a:stretch>
              <a:fillRect/>
            </a:stretch>
          </p:blipFill>
          <p:spPr>
            <a:xfrm>
              <a:off x="134471" y="0"/>
              <a:ext cx="1358153" cy="6858000"/>
            </a:xfrm>
            <a:prstGeom prst="rect">
              <a:avLst/>
            </a:prstGeom>
          </p:spPr>
        </p:pic>
        <p:pic>
          <p:nvPicPr>
            <p:cNvPr id="9" name="Picture 8" descr="Overlay-VerticalBridge.jpg"/>
            <p:cNvPicPr>
              <a:picLocks noChangeAspect="1"/>
            </p:cNvPicPr>
            <p:nvPr userDrawn="1"/>
          </p:nvPicPr>
          <p:blipFill>
            <a:blip r:embed="rId3"/>
            <a:stretch>
              <a:fillRect/>
            </a:stretch>
          </p:blipFill>
          <p:spPr>
            <a:xfrm>
              <a:off x="1447800" y="0"/>
              <a:ext cx="267891" cy="6858000"/>
            </a:xfrm>
            <a:prstGeom prst="rect">
              <a:avLst/>
            </a:prstGeom>
          </p:spPr>
        </p:pic>
      </p:grpSp>
      <p:grpSp>
        <p:nvGrpSpPr>
          <p:cNvPr id="11" name="Group 16"/>
          <p:cNvGrpSpPr/>
          <p:nvPr/>
        </p:nvGrpSpPr>
        <p:grpSpPr>
          <a:xfrm>
            <a:off x="7546266" y="0"/>
            <a:ext cx="1597734" cy="6858000"/>
            <a:chOff x="7413812" y="0"/>
            <a:chExt cx="1597734" cy="6858000"/>
          </a:xfrm>
        </p:grpSpPr>
        <p:pic>
          <p:nvPicPr>
            <p:cNvPr id="8" name="Picture 7" descr="Overlay-Blank.jpg"/>
            <p:cNvPicPr>
              <a:picLocks noChangeAspect="1"/>
            </p:cNvPicPr>
            <p:nvPr userDrawn="1"/>
          </p:nvPicPr>
          <p:blipFill>
            <a:blip r:embed="rId2"/>
            <a:srcRect r="85125"/>
            <a:stretch>
              <a:fillRect/>
            </a:stretch>
          </p:blipFill>
          <p:spPr>
            <a:xfrm>
              <a:off x="7651376" y="0"/>
              <a:ext cx="1360170" cy="6858000"/>
            </a:xfrm>
            <a:prstGeom prst="rect">
              <a:avLst/>
            </a:prstGeom>
          </p:spPr>
        </p:pic>
        <p:pic>
          <p:nvPicPr>
            <p:cNvPr id="10" name="Picture 9" descr="Overlay-VerticalBridge.jpg"/>
            <p:cNvPicPr>
              <a:picLocks noChangeAspect="1"/>
            </p:cNvPicPr>
            <p:nvPr userDrawn="1"/>
          </p:nvPicPr>
          <p:blipFill>
            <a:blip r:embed="rId3"/>
            <a:stretch>
              <a:fillRect/>
            </a:stretch>
          </p:blipFill>
          <p:spPr>
            <a:xfrm flipH="1">
              <a:off x="7413812" y="0"/>
              <a:ext cx="267891" cy="6858000"/>
            </a:xfrm>
            <a:prstGeom prst="rect">
              <a:avLst/>
            </a:prstGeom>
          </p:spPr>
        </p:pic>
      </p:grpSp>
      <p:sp>
        <p:nvSpPr>
          <p:cNvPr id="2" name="Title 1"/>
          <p:cNvSpPr>
            <a:spLocks noGrp="1"/>
          </p:cNvSpPr>
          <p:nvPr>
            <p:ph type="ctrTitle"/>
          </p:nvPr>
        </p:nvSpPr>
        <p:spPr>
          <a:xfrm>
            <a:off x="1854200" y="3693645"/>
            <a:ext cx="5446713" cy="1470025"/>
          </a:xfrm>
        </p:spPr>
        <p:txBody>
          <a:bodyPr anchor="b" anchorCtr="0"/>
          <a:lstStyle>
            <a:lvl1pPr>
              <a:lnSpc>
                <a:spcPts val="6800"/>
              </a:lnSpc>
              <a:defRPr sz="6500">
                <a:latin typeface="+mj-lt"/>
              </a:defRPr>
            </a:lvl1pPr>
          </a:lstStyle>
          <a:p>
            <a:r>
              <a:rPr lang="en-US" smtClean="0"/>
              <a:t>Click to edit Master title style</a:t>
            </a:r>
            <a:endParaRPr dirty="0"/>
          </a:p>
        </p:txBody>
      </p:sp>
      <p:sp>
        <p:nvSpPr>
          <p:cNvPr id="3" name="Subtitle 2"/>
          <p:cNvSpPr>
            <a:spLocks noGrp="1"/>
          </p:cNvSpPr>
          <p:nvPr>
            <p:ph type="subTitle" idx="1"/>
          </p:nvPr>
        </p:nvSpPr>
        <p:spPr>
          <a:xfrm>
            <a:off x="1854200" y="5204011"/>
            <a:ext cx="5446713" cy="851647"/>
          </a:xfrm>
        </p:spPr>
        <p:txBody>
          <a:bodyPr>
            <a:normAutofit/>
          </a:bodyPr>
          <a:lstStyle>
            <a:lvl1pPr marL="0" indent="0" algn="ctr">
              <a:spcBef>
                <a:spcPts val="300"/>
              </a:spcBef>
              <a:buNone/>
              <a:defRPr sz="1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5257800" y="6356350"/>
            <a:ext cx="2133600" cy="365125"/>
          </a:xfrm>
        </p:spPr>
        <p:txBody>
          <a:bodyPr/>
          <a:lstStyle>
            <a:lvl1pPr>
              <a:defRPr>
                <a:solidFill>
                  <a:schemeClr val="tx2"/>
                </a:solidFill>
              </a:defRPr>
            </a:lvl1pPr>
          </a:lstStyle>
          <a:p>
            <a:fld id="{D728701E-CAF4-4159-9B3E-41C86DFFA30D}" type="datetimeFigureOut">
              <a:rPr lang="en-US" smtClean="0"/>
              <a:t>4/14/2013</a:t>
            </a:fld>
            <a:endParaRPr lang="en-US"/>
          </a:p>
        </p:txBody>
      </p:sp>
      <p:sp>
        <p:nvSpPr>
          <p:cNvPr id="5" name="Footer Placeholder 4"/>
          <p:cNvSpPr>
            <a:spLocks noGrp="1"/>
          </p:cNvSpPr>
          <p:nvPr>
            <p:ph type="ftr" sz="quarter" idx="11"/>
          </p:nvPr>
        </p:nvSpPr>
        <p:spPr>
          <a:xfrm>
            <a:off x="1752600" y="6356350"/>
            <a:ext cx="2895600" cy="365125"/>
          </a:xfrm>
        </p:spPr>
        <p:txBody>
          <a:bodyPr/>
          <a:lstStyle>
            <a:lvl1pPr>
              <a:defRPr>
                <a:solidFill>
                  <a:schemeClr val="tx2"/>
                </a:solidFill>
              </a:defRPr>
            </a:lvl1pPr>
          </a:lstStyle>
          <a:p>
            <a:endParaRPr lang="en-US"/>
          </a:p>
        </p:txBody>
      </p:sp>
      <p:pic>
        <p:nvPicPr>
          <p:cNvPr id="15" name="Picture 14" descr="HR-Color.png"/>
          <p:cNvPicPr>
            <a:picLocks noChangeAspect="1"/>
          </p:cNvPicPr>
          <p:nvPr/>
        </p:nvPicPr>
        <p:blipFill>
          <a:blip r:embed="rId4"/>
          <a:stretch>
            <a:fillRect/>
          </a:stretch>
        </p:blipFill>
        <p:spPr>
          <a:xfrm>
            <a:off x="1554480" y="4841209"/>
            <a:ext cx="6035040" cy="340391"/>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Overlay-Blank.jp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381000" y="609600"/>
            <a:ext cx="3612822" cy="1536192"/>
          </a:xfrm>
        </p:spPr>
        <p:txBody>
          <a:bodyPr vert="horz" lIns="91440" tIns="45720" rIns="91440" bIns="45720" rtlCol="0" anchor="b">
            <a:noAutofit/>
          </a:bodyPr>
          <a:lstStyle>
            <a:lvl1pPr algn="ctr" defTabSz="914400" rtl="0" eaLnBrk="1" latinLnBrk="0" hangingPunct="1">
              <a:lnSpc>
                <a:spcPct val="100000"/>
              </a:lnSpc>
              <a:spcBef>
                <a:spcPct val="0"/>
              </a:spcBef>
              <a:buNone/>
              <a:defRPr sz="3600" b="0" kern="1200">
                <a:solidFill>
                  <a:schemeClr val="tx2"/>
                </a:solidFill>
                <a:latin typeface="+mn-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4873625" y="381000"/>
            <a:ext cx="3813175" cy="5697538"/>
          </a:xfrm>
          <a:solidFill>
            <a:schemeClr val="bg1">
              <a:lumMod val="85000"/>
            </a:schemeClr>
          </a:solidFill>
          <a:ln w="101600">
            <a:solidFill>
              <a:schemeClr val="accent1">
                <a:lumMod val="40000"/>
                <a:lumOff val="60000"/>
                <a:alpha val="40000"/>
              </a:schemeClr>
            </a:solidFill>
            <a:miter lim="800000"/>
          </a:ln>
          <a:effectLst>
            <a:innerShdw blurRad="457200">
              <a:schemeClr val="accent1">
                <a:alpha val="80000"/>
              </a:schemeClr>
            </a:innerShdw>
            <a:softEdge rad="3175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379984" y="2209799"/>
            <a:ext cx="3613792" cy="3222625"/>
          </a:xfrm>
        </p:spPr>
        <p:txBody>
          <a:bodyPr vert="horz" lIns="91440" tIns="45720" rIns="91440" bIns="45720" rtlCol="0">
            <a:normAutofit/>
          </a:bodyPr>
          <a:lstStyle>
            <a:lvl1pPr marL="0" indent="0" algn="ctr">
              <a:spcBef>
                <a:spcPts val="600"/>
              </a:spcBef>
              <a:buNone/>
              <a:defRPr sz="1800" b="0" kern="1200">
                <a:solidFill>
                  <a:schemeClr val="tx2"/>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2400"/>
              </a:spcBef>
              <a:buClr>
                <a:schemeClr val="accent1">
                  <a:lumMod val="60000"/>
                  <a:lumOff val="40000"/>
                </a:schemeClr>
              </a:buClr>
              <a:buFont typeface="Candara" pitchFamily="34" charset="0"/>
              <a:buNone/>
            </a:pPr>
            <a:r>
              <a:rPr lang="en-US" smtClean="0"/>
              <a:t>Click to edit Master text styles</a:t>
            </a:r>
          </a:p>
        </p:txBody>
      </p:sp>
      <p:sp>
        <p:nvSpPr>
          <p:cNvPr id="5" name="Date Placeholder 4"/>
          <p:cNvSpPr>
            <a:spLocks noGrp="1"/>
          </p:cNvSpPr>
          <p:nvPr>
            <p:ph type="dt" sz="half" idx="10"/>
          </p:nvPr>
        </p:nvSpPr>
        <p:spPr/>
        <p:txBody>
          <a:bodyPr/>
          <a:lstStyle/>
          <a:p>
            <a:fld id="{D728701E-CAF4-4159-9B3E-41C86DFFA30D}" type="datetimeFigureOut">
              <a:rPr lang="en-US" smtClean="0"/>
              <a:t>4/14/2013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Alt.">
    <p:spTree>
      <p:nvGrpSpPr>
        <p:cNvPr id="1" name=""/>
        <p:cNvGrpSpPr/>
        <p:nvPr/>
      </p:nvGrpSpPr>
      <p:grpSpPr>
        <a:xfrm>
          <a:off x="0" y="0"/>
          <a:ext cx="0" cy="0"/>
          <a:chOff x="0" y="0"/>
          <a:chExt cx="0" cy="0"/>
        </a:xfrm>
      </p:grpSpPr>
      <p:grpSp>
        <p:nvGrpSpPr>
          <p:cNvPr id="8" name="Group 8"/>
          <p:cNvGrpSpPr/>
          <p:nvPr/>
        </p:nvGrpSpPr>
        <p:grpSpPr>
          <a:xfrm>
            <a:off x="4267200" y="0"/>
            <a:ext cx="4876800" cy="6858000"/>
            <a:chOff x="4267200" y="0"/>
            <a:chExt cx="4876800" cy="6858000"/>
          </a:xfrm>
        </p:grpSpPr>
        <p:pic>
          <p:nvPicPr>
            <p:cNvPr id="10" name="Picture 9" descr="Overlay-Blank.jpg"/>
            <p:cNvPicPr>
              <a:picLocks noChangeAspect="1"/>
            </p:cNvPicPr>
            <p:nvPr userDrawn="1"/>
          </p:nvPicPr>
          <p:blipFill>
            <a:blip r:embed="rId2"/>
            <a:srcRect l="4302" r="46875"/>
            <a:stretch>
              <a:fillRect/>
            </a:stretch>
          </p:blipFill>
          <p:spPr>
            <a:xfrm>
              <a:off x="4495800" y="0"/>
              <a:ext cx="4648200" cy="6858000"/>
            </a:xfrm>
            <a:prstGeom prst="rect">
              <a:avLst/>
            </a:prstGeom>
          </p:spPr>
        </p:pic>
        <p:pic>
          <p:nvPicPr>
            <p:cNvPr id="11" name="Picture 10" descr="Overlay-VerticalBridge.jpg"/>
            <p:cNvPicPr>
              <a:picLocks noChangeAspect="1"/>
            </p:cNvPicPr>
            <p:nvPr userDrawn="1"/>
          </p:nvPicPr>
          <p:blipFill>
            <a:blip r:embed="rId3"/>
            <a:stretch>
              <a:fillRect/>
            </a:stretch>
          </p:blipFill>
          <p:spPr>
            <a:xfrm flipH="1">
              <a:off x="4267200" y="0"/>
              <a:ext cx="267891" cy="6858000"/>
            </a:xfrm>
            <a:prstGeom prst="rect">
              <a:avLst/>
            </a:prstGeom>
          </p:spPr>
        </p:pic>
      </p:grpSp>
      <p:sp>
        <p:nvSpPr>
          <p:cNvPr id="2" name="Title 1"/>
          <p:cNvSpPr>
            <a:spLocks noGrp="1"/>
          </p:cNvSpPr>
          <p:nvPr>
            <p:ph type="title"/>
          </p:nvPr>
        </p:nvSpPr>
        <p:spPr>
          <a:xfrm>
            <a:off x="381000" y="609600"/>
            <a:ext cx="3612822" cy="1536192"/>
          </a:xfrm>
        </p:spPr>
        <p:txBody>
          <a:bodyPr vert="horz" lIns="91440" tIns="45720" rIns="91440" bIns="45720" rtlCol="0" anchor="b">
            <a:noAutofit/>
          </a:bodyPr>
          <a:lstStyle>
            <a:lvl1pPr algn="ctr" defTabSz="914400" rtl="0" eaLnBrk="1" latinLnBrk="0" hangingPunct="1">
              <a:lnSpc>
                <a:spcPct val="100000"/>
              </a:lnSpc>
              <a:spcBef>
                <a:spcPct val="0"/>
              </a:spcBef>
              <a:buNone/>
              <a:defRPr sz="3600" b="0" kern="1200">
                <a:solidFill>
                  <a:schemeClr val="tx2"/>
                </a:solidFill>
                <a:latin typeface="+mn-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4873625" y="381000"/>
            <a:ext cx="3813175" cy="5697538"/>
          </a:xfrm>
          <a:solidFill>
            <a:schemeClr val="bg1">
              <a:lumMod val="85000"/>
            </a:schemeClr>
          </a:solidFill>
          <a:ln w="101600">
            <a:noFill/>
            <a:miter lim="800000"/>
          </a:ln>
          <a:effectLst>
            <a:innerShdw blurRad="457200">
              <a:schemeClr val="tx1">
                <a:lumMod val="50000"/>
                <a:lumOff val="50000"/>
                <a:alpha val="80000"/>
              </a:schemeClr>
            </a:innerShdw>
            <a:softEdge rad="1270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379984" y="2209799"/>
            <a:ext cx="3613792" cy="3222625"/>
          </a:xfrm>
        </p:spPr>
        <p:txBody>
          <a:bodyPr vert="horz" lIns="91440" tIns="45720" rIns="91440" bIns="45720" rtlCol="0">
            <a:normAutofit/>
          </a:bodyPr>
          <a:lstStyle>
            <a:lvl1pPr marL="0" indent="0" algn="ctr">
              <a:spcBef>
                <a:spcPts val="600"/>
              </a:spcBef>
              <a:buNone/>
              <a:defRPr sz="1800" b="0" kern="1200">
                <a:solidFill>
                  <a:schemeClr val="tx2"/>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2400"/>
              </a:spcBef>
              <a:buClr>
                <a:schemeClr val="accent1">
                  <a:lumMod val="60000"/>
                  <a:lumOff val="40000"/>
                </a:schemeClr>
              </a:buClr>
              <a:buFont typeface="Candara" pitchFamily="34" charset="0"/>
              <a:buNone/>
            </a:pPr>
            <a:r>
              <a:rPr lang="en-US" smtClean="0"/>
              <a:t>Click to edit Master text styles</a:t>
            </a:r>
          </a:p>
        </p:txBody>
      </p:sp>
      <p:sp>
        <p:nvSpPr>
          <p:cNvPr id="5" name="Date Placeholder 4"/>
          <p:cNvSpPr>
            <a:spLocks noGrp="1"/>
          </p:cNvSpPr>
          <p:nvPr>
            <p:ph type="dt" sz="half" idx="10"/>
          </p:nvPr>
        </p:nvSpPr>
        <p:spPr/>
        <p:txBody>
          <a:bodyPr/>
          <a:lstStyle/>
          <a:p>
            <a:fld id="{D728701E-CAF4-4159-9B3E-41C86DFFA30D}" type="datetimeFigureOut">
              <a:rPr lang="en-US" smtClean="0"/>
              <a:t>4/14/2013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 name="Group 6"/>
          <p:cNvGrpSpPr/>
          <p:nvPr/>
        </p:nvGrpSpPr>
        <p:grpSpPr>
          <a:xfrm>
            <a:off x="0" y="1372650"/>
            <a:ext cx="9144000" cy="5485350"/>
            <a:chOff x="0" y="1372650"/>
            <a:chExt cx="9144000" cy="5485350"/>
          </a:xfrm>
        </p:grpSpPr>
        <p:pic>
          <p:nvPicPr>
            <p:cNvPr id="8" name="Picture 7" descr="Overlay-Blank.jpg"/>
            <p:cNvPicPr>
              <a:picLocks noChangeAspect="1"/>
            </p:cNvPicPr>
            <p:nvPr userDrawn="1"/>
          </p:nvPicPr>
          <p:blipFill>
            <a:blip r:embed="rId2"/>
            <a:srcRect t="23333"/>
            <a:stretch>
              <a:fillRect/>
            </a:stretch>
          </p:blipFill>
          <p:spPr>
            <a:xfrm>
              <a:off x="0" y="1600200"/>
              <a:ext cx="9144000" cy="5257800"/>
            </a:xfrm>
            <a:prstGeom prst="rect">
              <a:avLst/>
            </a:prstGeom>
          </p:spPr>
        </p:pic>
        <p:pic>
          <p:nvPicPr>
            <p:cNvPr id="9" name="Picture 8" descr="Overlay-HorizontalBridge.jpg"/>
            <p:cNvPicPr>
              <a:picLocks noChangeAspect="1"/>
            </p:cNvPicPr>
            <p:nvPr userDrawn="1"/>
          </p:nvPicPr>
          <p:blipFill>
            <a:blip r:embed="rId3"/>
            <a:stretch>
              <a:fillRect/>
            </a:stretch>
          </p:blipFill>
          <p:spPr>
            <a:xfrm>
              <a:off x="0" y="1372650"/>
              <a:ext cx="9144000" cy="267891"/>
            </a:xfrm>
            <a:prstGeom prst="rect">
              <a:avLst/>
            </a:prstGeom>
          </p:spPr>
        </p:pic>
      </p:gr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728701E-CAF4-4159-9B3E-41C86DFFA30D}" type="datetimeFigureOut">
              <a:rPr lang="en-US" smtClean="0"/>
              <a:t>4/14/2013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 name="Group 10"/>
          <p:cNvGrpSpPr/>
          <p:nvPr/>
        </p:nvGrpSpPr>
        <p:grpSpPr>
          <a:xfrm>
            <a:off x="0" y="0"/>
            <a:ext cx="7696200" cy="6858000"/>
            <a:chOff x="0" y="0"/>
            <a:chExt cx="7696200" cy="6858000"/>
          </a:xfrm>
        </p:grpSpPr>
        <p:pic>
          <p:nvPicPr>
            <p:cNvPr id="8" name="Picture 7" descr="Overlay-Blank.jpg"/>
            <p:cNvPicPr>
              <a:picLocks noChangeAspect="1"/>
            </p:cNvPicPr>
            <p:nvPr userDrawn="1"/>
          </p:nvPicPr>
          <p:blipFill>
            <a:blip r:embed="rId2"/>
            <a:srcRect l="1471" r="16862"/>
            <a:stretch>
              <a:fillRect/>
            </a:stretch>
          </p:blipFill>
          <p:spPr>
            <a:xfrm>
              <a:off x="0" y="0"/>
              <a:ext cx="7467600" cy="6858000"/>
            </a:xfrm>
            <a:prstGeom prst="rect">
              <a:avLst/>
            </a:prstGeom>
          </p:spPr>
        </p:pic>
        <p:pic>
          <p:nvPicPr>
            <p:cNvPr id="9" name="Picture 8" descr="Overlay-VerticalBridge.jpg"/>
            <p:cNvPicPr>
              <a:picLocks noChangeAspect="1"/>
            </p:cNvPicPr>
            <p:nvPr userDrawn="1"/>
          </p:nvPicPr>
          <p:blipFill>
            <a:blip r:embed="rId3"/>
            <a:stretch>
              <a:fillRect/>
            </a:stretch>
          </p:blipFill>
          <p:spPr>
            <a:xfrm>
              <a:off x="7428309" y="0"/>
              <a:ext cx="267891" cy="6858000"/>
            </a:xfrm>
            <a:prstGeom prst="rect">
              <a:avLst/>
            </a:prstGeom>
          </p:spPr>
        </p:pic>
      </p:grpSp>
      <p:sp>
        <p:nvSpPr>
          <p:cNvPr id="2" name="Vertical Title 1"/>
          <p:cNvSpPr>
            <a:spLocks noGrp="1"/>
          </p:cNvSpPr>
          <p:nvPr>
            <p:ph type="title" orient="vert"/>
          </p:nvPr>
        </p:nvSpPr>
        <p:spPr>
          <a:xfrm>
            <a:off x="7620000" y="381001"/>
            <a:ext cx="1447800" cy="5697538"/>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381000" y="381001"/>
            <a:ext cx="6705600" cy="5697537"/>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728701E-CAF4-4159-9B3E-41C86DFFA30D}" type="datetimeFigureOut">
              <a:rPr lang="en-US" smtClean="0"/>
              <a:t>4/14/2013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7" name="Group 6"/>
          <p:cNvGrpSpPr/>
          <p:nvPr/>
        </p:nvGrpSpPr>
        <p:grpSpPr>
          <a:xfrm>
            <a:off x="0" y="1372650"/>
            <a:ext cx="9144000" cy="5485350"/>
            <a:chOff x="0" y="1372650"/>
            <a:chExt cx="9144000" cy="5485350"/>
          </a:xfrm>
        </p:grpSpPr>
        <p:pic>
          <p:nvPicPr>
            <p:cNvPr id="8" name="Picture 7" descr="Overlay-Blank.jpg"/>
            <p:cNvPicPr>
              <a:picLocks noChangeAspect="1"/>
            </p:cNvPicPr>
            <p:nvPr userDrawn="1"/>
          </p:nvPicPr>
          <p:blipFill>
            <a:blip r:embed="rId2"/>
            <a:srcRect t="23333"/>
            <a:stretch>
              <a:fillRect/>
            </a:stretch>
          </p:blipFill>
          <p:spPr>
            <a:xfrm>
              <a:off x="0" y="1600200"/>
              <a:ext cx="9144000" cy="5257800"/>
            </a:xfrm>
            <a:prstGeom prst="rect">
              <a:avLst/>
            </a:prstGeom>
          </p:spPr>
        </p:pic>
        <p:pic>
          <p:nvPicPr>
            <p:cNvPr id="9" name="Picture 8" descr="Overlay-HorizontalBridge.jpg"/>
            <p:cNvPicPr>
              <a:picLocks noChangeAspect="1"/>
            </p:cNvPicPr>
            <p:nvPr userDrawn="1"/>
          </p:nvPicPr>
          <p:blipFill>
            <a:blip r:embed="rId3"/>
            <a:stretch>
              <a:fillRect/>
            </a:stretch>
          </p:blipFill>
          <p:spPr>
            <a:xfrm>
              <a:off x="0" y="1372650"/>
              <a:ext cx="9144000" cy="267891"/>
            </a:xfrm>
            <a:prstGeom prst="rect">
              <a:avLst/>
            </a:prstGeom>
          </p:spPr>
        </p:pic>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728701E-CAF4-4159-9B3E-41C86DFFA30D}" type="datetimeFigureOut">
              <a:rPr lang="en-US" smtClean="0"/>
              <a:t>4/14/2013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bg>
      <p:bgRef idx="1002">
        <a:schemeClr val="bg2"/>
      </p:bgRef>
    </p:bg>
    <p:spTree>
      <p:nvGrpSpPr>
        <p:cNvPr id="1" name=""/>
        <p:cNvGrpSpPr/>
        <p:nvPr/>
      </p:nvGrpSpPr>
      <p:grpSpPr>
        <a:xfrm>
          <a:off x="0" y="0"/>
          <a:ext cx="0" cy="0"/>
          <a:chOff x="0" y="0"/>
          <a:chExt cx="0" cy="0"/>
        </a:xfrm>
      </p:grpSpPr>
      <p:grpSp>
        <p:nvGrpSpPr>
          <p:cNvPr id="6" name="Group 15"/>
          <p:cNvGrpSpPr/>
          <p:nvPr/>
        </p:nvGrpSpPr>
        <p:grpSpPr>
          <a:xfrm>
            <a:off x="0" y="0"/>
            <a:ext cx="1581220" cy="6858000"/>
            <a:chOff x="134471" y="0"/>
            <a:chExt cx="1581220" cy="6858000"/>
          </a:xfrm>
        </p:grpSpPr>
        <p:pic>
          <p:nvPicPr>
            <p:cNvPr id="7" name="Picture 6" descr="Overlay-Blank.jpg"/>
            <p:cNvPicPr>
              <a:picLocks noChangeAspect="1"/>
            </p:cNvPicPr>
            <p:nvPr userDrawn="1"/>
          </p:nvPicPr>
          <p:blipFill>
            <a:blip r:embed="rId2"/>
            <a:srcRect l="1471" r="83676"/>
            <a:stretch>
              <a:fillRect/>
            </a:stretch>
          </p:blipFill>
          <p:spPr>
            <a:xfrm>
              <a:off x="134471" y="0"/>
              <a:ext cx="1358153" cy="6858000"/>
            </a:xfrm>
            <a:prstGeom prst="rect">
              <a:avLst/>
            </a:prstGeom>
          </p:spPr>
        </p:pic>
        <p:pic>
          <p:nvPicPr>
            <p:cNvPr id="9" name="Picture 8" descr="Overlay-VerticalBridge.jpg"/>
            <p:cNvPicPr>
              <a:picLocks noChangeAspect="1"/>
            </p:cNvPicPr>
            <p:nvPr userDrawn="1"/>
          </p:nvPicPr>
          <p:blipFill>
            <a:blip r:embed="rId3"/>
            <a:stretch>
              <a:fillRect/>
            </a:stretch>
          </p:blipFill>
          <p:spPr>
            <a:xfrm>
              <a:off x="1447800" y="0"/>
              <a:ext cx="267891" cy="6858000"/>
            </a:xfrm>
            <a:prstGeom prst="rect">
              <a:avLst/>
            </a:prstGeom>
          </p:spPr>
        </p:pic>
      </p:grpSp>
      <p:grpSp>
        <p:nvGrpSpPr>
          <p:cNvPr id="11" name="Group 16"/>
          <p:cNvGrpSpPr/>
          <p:nvPr/>
        </p:nvGrpSpPr>
        <p:grpSpPr>
          <a:xfrm>
            <a:off x="7546266" y="0"/>
            <a:ext cx="1597734" cy="6858000"/>
            <a:chOff x="7413812" y="0"/>
            <a:chExt cx="1597734" cy="6858000"/>
          </a:xfrm>
        </p:grpSpPr>
        <p:pic>
          <p:nvPicPr>
            <p:cNvPr id="8" name="Picture 7" descr="Overlay-Blank.jpg"/>
            <p:cNvPicPr>
              <a:picLocks noChangeAspect="1"/>
            </p:cNvPicPr>
            <p:nvPr userDrawn="1"/>
          </p:nvPicPr>
          <p:blipFill>
            <a:blip r:embed="rId2"/>
            <a:srcRect r="85125"/>
            <a:stretch>
              <a:fillRect/>
            </a:stretch>
          </p:blipFill>
          <p:spPr>
            <a:xfrm>
              <a:off x="7651376" y="0"/>
              <a:ext cx="1360170" cy="6858000"/>
            </a:xfrm>
            <a:prstGeom prst="rect">
              <a:avLst/>
            </a:prstGeom>
          </p:spPr>
        </p:pic>
        <p:pic>
          <p:nvPicPr>
            <p:cNvPr id="10" name="Picture 9" descr="Overlay-VerticalBridge.jpg"/>
            <p:cNvPicPr>
              <a:picLocks noChangeAspect="1"/>
            </p:cNvPicPr>
            <p:nvPr userDrawn="1"/>
          </p:nvPicPr>
          <p:blipFill>
            <a:blip r:embed="rId3"/>
            <a:stretch>
              <a:fillRect/>
            </a:stretch>
          </p:blipFill>
          <p:spPr>
            <a:xfrm flipH="1">
              <a:off x="7413812" y="0"/>
              <a:ext cx="267891" cy="6858000"/>
            </a:xfrm>
            <a:prstGeom prst="rect">
              <a:avLst/>
            </a:prstGeom>
          </p:spPr>
        </p:pic>
      </p:grpSp>
      <p:sp>
        <p:nvSpPr>
          <p:cNvPr id="2" name="Title 1"/>
          <p:cNvSpPr>
            <a:spLocks noGrp="1"/>
          </p:cNvSpPr>
          <p:nvPr>
            <p:ph type="ctrTitle"/>
          </p:nvPr>
        </p:nvSpPr>
        <p:spPr>
          <a:xfrm>
            <a:off x="1854200" y="3693645"/>
            <a:ext cx="5446713" cy="1470025"/>
          </a:xfrm>
        </p:spPr>
        <p:txBody>
          <a:bodyPr anchor="b" anchorCtr="0"/>
          <a:lstStyle>
            <a:lvl1pPr>
              <a:lnSpc>
                <a:spcPts val="6800"/>
              </a:lnSpc>
              <a:defRPr sz="6500">
                <a:latin typeface="+mj-lt"/>
              </a:defRPr>
            </a:lvl1pPr>
          </a:lstStyle>
          <a:p>
            <a:r>
              <a:rPr lang="en-US" smtClean="0"/>
              <a:t>Click to edit Master title style</a:t>
            </a:r>
            <a:endParaRPr/>
          </a:p>
        </p:txBody>
      </p:sp>
      <p:sp>
        <p:nvSpPr>
          <p:cNvPr id="3" name="Subtitle 2"/>
          <p:cNvSpPr>
            <a:spLocks noGrp="1"/>
          </p:cNvSpPr>
          <p:nvPr>
            <p:ph type="subTitle" idx="1"/>
          </p:nvPr>
        </p:nvSpPr>
        <p:spPr>
          <a:xfrm>
            <a:off x="1854200" y="5204011"/>
            <a:ext cx="5446713" cy="851647"/>
          </a:xfrm>
        </p:spPr>
        <p:txBody>
          <a:bodyPr>
            <a:normAutofit/>
          </a:bodyPr>
          <a:lstStyle>
            <a:lvl1pPr marL="0" indent="0" algn="ctr">
              <a:spcBef>
                <a:spcPts val="300"/>
              </a:spcBef>
              <a:buNone/>
              <a:defRPr sz="1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5257800" y="6356350"/>
            <a:ext cx="2133600" cy="365125"/>
          </a:xfrm>
        </p:spPr>
        <p:txBody>
          <a:bodyPr/>
          <a:lstStyle>
            <a:lvl1pPr>
              <a:defRPr>
                <a:solidFill>
                  <a:schemeClr val="tx2"/>
                </a:solidFill>
              </a:defRPr>
            </a:lvl1pPr>
          </a:lstStyle>
          <a:p>
            <a:fld id="{D728701E-CAF4-4159-9B3E-41C86DFFA30D}" type="datetimeFigureOut">
              <a:rPr lang="en-US" smtClean="0"/>
              <a:t>4/14/2013</a:t>
            </a:fld>
            <a:endParaRPr lang="en-US"/>
          </a:p>
        </p:txBody>
      </p:sp>
      <p:sp>
        <p:nvSpPr>
          <p:cNvPr id="5" name="Footer Placeholder 4"/>
          <p:cNvSpPr>
            <a:spLocks noGrp="1"/>
          </p:cNvSpPr>
          <p:nvPr>
            <p:ph type="ftr" sz="quarter" idx="11"/>
          </p:nvPr>
        </p:nvSpPr>
        <p:spPr>
          <a:xfrm>
            <a:off x="1752600" y="6356350"/>
            <a:ext cx="2895600" cy="365125"/>
          </a:xfrm>
        </p:spPr>
        <p:txBody>
          <a:bodyPr/>
          <a:lstStyle>
            <a:lvl1pPr>
              <a:defRPr>
                <a:solidFill>
                  <a:schemeClr val="tx2"/>
                </a:solidFill>
              </a:defRPr>
            </a:lvl1pPr>
          </a:lstStyle>
          <a:p>
            <a:endParaRPr lang="en-US"/>
          </a:p>
        </p:txBody>
      </p:sp>
      <p:pic>
        <p:nvPicPr>
          <p:cNvPr id="15" name="Picture 14" descr="HR-Color.png"/>
          <p:cNvPicPr>
            <a:picLocks noChangeAspect="1"/>
          </p:cNvPicPr>
          <p:nvPr/>
        </p:nvPicPr>
        <p:blipFill>
          <a:blip r:embed="rId4"/>
          <a:stretch>
            <a:fillRect/>
          </a:stretch>
        </p:blipFill>
        <p:spPr>
          <a:xfrm>
            <a:off x="1554480" y="4841209"/>
            <a:ext cx="6035040" cy="340391"/>
          </a:xfrm>
          <a:prstGeom prst="rect">
            <a:avLst/>
          </a:prstGeom>
        </p:spPr>
      </p:pic>
      <p:sp>
        <p:nvSpPr>
          <p:cNvPr id="14" name="Picture Placeholder 13"/>
          <p:cNvSpPr>
            <a:spLocks noGrp="1"/>
          </p:cNvSpPr>
          <p:nvPr>
            <p:ph type="pic" sz="quarter" idx="12"/>
          </p:nvPr>
        </p:nvSpPr>
        <p:spPr>
          <a:xfrm>
            <a:off x="3307977" y="950260"/>
            <a:ext cx="2528046" cy="2528046"/>
          </a:xfrm>
          <a:prstGeom prst="ellipse">
            <a:avLst/>
          </a:prstGeom>
          <a:solidFill>
            <a:schemeClr val="bg1">
              <a:lumMod val="85000"/>
            </a:schemeClr>
          </a:solidFill>
          <a:ln w="101600">
            <a:noFill/>
            <a:miter lim="800000"/>
          </a:ln>
          <a:effectLst>
            <a:innerShdw blurRad="762000">
              <a:schemeClr val="accent1">
                <a:alpha val="80000"/>
              </a:schemeClr>
            </a:innerShdw>
            <a:softEdge rad="317500"/>
          </a:effectLst>
        </p:spPr>
        <p:txBody>
          <a:bodyPr vert="horz" lIns="91440" tIns="45720" rIns="91440" bIns="45720" rtlCol="0">
            <a:normAutofit/>
          </a:bodyPr>
          <a:lstStyle>
            <a:lvl1pPr marL="0" indent="0" algn="ctr" defTabSz="914400" rtl="0" eaLnBrk="1" latinLnBrk="0" hangingPunct="1">
              <a:spcBef>
                <a:spcPts val="2400"/>
              </a:spcBef>
              <a:buClr>
                <a:schemeClr val="accent1">
                  <a:lumMod val="60000"/>
                  <a:lumOff val="40000"/>
                </a:schemeClr>
              </a:buClr>
              <a:buFont typeface="Candara" pitchFamily="34" charset="0"/>
              <a:buNone/>
              <a:defRPr sz="2400" kern="1200">
                <a:solidFill>
                  <a:schemeClr val="tx2"/>
                </a:solidFill>
                <a:latin typeface="+mn-lt"/>
                <a:ea typeface="+mn-ea"/>
                <a:cs typeface="+mn-cs"/>
              </a:defRPr>
            </a:lvl1pPr>
          </a:lstStyle>
          <a:p>
            <a:r>
              <a:rPr lang="en-US" smtClean="0"/>
              <a:t>Drag picture to placeholder or click icon to add</a:t>
            </a:r>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854200" y="1851212"/>
            <a:ext cx="5446714" cy="1730375"/>
          </a:xfrm>
        </p:spPr>
        <p:txBody>
          <a:bodyPr anchor="b" anchorCtr="0"/>
          <a:lstStyle>
            <a:lvl1pPr algn="ctr">
              <a:lnSpc>
                <a:spcPts val="6800"/>
              </a:lnSpc>
              <a:defRPr sz="6500" b="0" cap="none" baseline="0">
                <a:latin typeface="+mj-lt"/>
              </a:defRPr>
            </a:lvl1pPr>
          </a:lstStyle>
          <a:p>
            <a:r>
              <a:rPr lang="en-US" smtClean="0"/>
              <a:t>Click to edit Master title style</a:t>
            </a:r>
            <a:endParaRPr/>
          </a:p>
        </p:txBody>
      </p:sp>
      <p:sp>
        <p:nvSpPr>
          <p:cNvPr id="3" name="Text Placeholder 2"/>
          <p:cNvSpPr>
            <a:spLocks noGrp="1"/>
          </p:cNvSpPr>
          <p:nvPr>
            <p:ph type="body" idx="1"/>
          </p:nvPr>
        </p:nvSpPr>
        <p:spPr>
          <a:xfrm>
            <a:off x="1854200" y="3576918"/>
            <a:ext cx="5446714" cy="829982"/>
          </a:xfrm>
        </p:spPr>
        <p:txBody>
          <a:bodyPr anchor="t" anchorCtr="0">
            <a:normAutofit/>
          </a:bodyPr>
          <a:lstStyle>
            <a:lvl1pPr marL="0" indent="0" algn="ctr">
              <a:spcBef>
                <a:spcPts val="300"/>
              </a:spcBef>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28701E-CAF4-4159-9B3E-41C86DFFA30D}" type="datetimeFigureOut">
              <a:rPr lang="en-US" smtClean="0"/>
              <a:t>4/14/2013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grpSp>
        <p:nvGrpSpPr>
          <p:cNvPr id="7" name="Group 9"/>
          <p:cNvGrpSpPr/>
          <p:nvPr/>
        </p:nvGrpSpPr>
        <p:grpSpPr>
          <a:xfrm>
            <a:off x="0" y="0"/>
            <a:ext cx="9144000" cy="1191256"/>
            <a:chOff x="0" y="0"/>
            <a:chExt cx="9144000" cy="1191256"/>
          </a:xfrm>
        </p:grpSpPr>
        <p:pic>
          <p:nvPicPr>
            <p:cNvPr id="8" name="Picture 7" descr="Overlay-Blank.jpg"/>
            <p:cNvPicPr>
              <a:picLocks noChangeAspect="1"/>
            </p:cNvPicPr>
            <p:nvPr userDrawn="1"/>
          </p:nvPicPr>
          <p:blipFill>
            <a:blip r:embed="rId2"/>
            <a:srcRect b="85555"/>
            <a:stretch>
              <a:fillRect/>
            </a:stretch>
          </p:blipFill>
          <p:spPr>
            <a:xfrm>
              <a:off x="0" y="0"/>
              <a:ext cx="9144000" cy="990600"/>
            </a:xfrm>
            <a:prstGeom prst="rect">
              <a:avLst/>
            </a:prstGeom>
          </p:spPr>
        </p:pic>
        <p:pic>
          <p:nvPicPr>
            <p:cNvPr id="9" name="Picture 8" descr="Overlay-HorizontalBridge.jpg"/>
            <p:cNvPicPr>
              <a:picLocks noChangeAspect="1"/>
            </p:cNvPicPr>
            <p:nvPr userDrawn="1"/>
          </p:nvPicPr>
          <p:blipFill>
            <a:blip r:embed="rId3"/>
            <a:stretch>
              <a:fillRect/>
            </a:stretch>
          </p:blipFill>
          <p:spPr>
            <a:xfrm flipV="1">
              <a:off x="0" y="923365"/>
              <a:ext cx="9144000" cy="267891"/>
            </a:xfrm>
            <a:prstGeom prst="rect">
              <a:avLst/>
            </a:prstGeom>
          </p:spPr>
        </p:pic>
      </p:grpSp>
      <p:grpSp>
        <p:nvGrpSpPr>
          <p:cNvPr id="10" name="Group 10"/>
          <p:cNvGrpSpPr/>
          <p:nvPr/>
        </p:nvGrpSpPr>
        <p:grpSpPr>
          <a:xfrm flipV="1">
            <a:off x="0" y="5666744"/>
            <a:ext cx="9144000" cy="1191256"/>
            <a:chOff x="0" y="0"/>
            <a:chExt cx="9144000" cy="1191256"/>
          </a:xfrm>
        </p:grpSpPr>
        <p:pic>
          <p:nvPicPr>
            <p:cNvPr id="12" name="Picture 11" descr="Overlay-Blank.jpg"/>
            <p:cNvPicPr>
              <a:picLocks noChangeAspect="1"/>
            </p:cNvPicPr>
            <p:nvPr userDrawn="1"/>
          </p:nvPicPr>
          <p:blipFill>
            <a:blip r:embed="rId2"/>
            <a:srcRect b="85555"/>
            <a:stretch>
              <a:fillRect/>
            </a:stretch>
          </p:blipFill>
          <p:spPr>
            <a:xfrm>
              <a:off x="0" y="0"/>
              <a:ext cx="9144000" cy="990600"/>
            </a:xfrm>
            <a:prstGeom prst="rect">
              <a:avLst/>
            </a:prstGeom>
          </p:spPr>
        </p:pic>
        <p:pic>
          <p:nvPicPr>
            <p:cNvPr id="13" name="Picture 12" descr="Overlay-HorizontalBridge.jpg"/>
            <p:cNvPicPr>
              <a:picLocks noChangeAspect="1"/>
            </p:cNvPicPr>
            <p:nvPr userDrawn="1"/>
          </p:nvPicPr>
          <p:blipFill>
            <a:blip r:embed="rId3"/>
            <a:stretch>
              <a:fillRect/>
            </a:stretch>
          </p:blipFill>
          <p:spPr>
            <a:xfrm flipV="1">
              <a:off x="0" y="923365"/>
              <a:ext cx="9144000" cy="267891"/>
            </a:xfrm>
            <a:prstGeom prst="rect">
              <a:avLst/>
            </a:prstGeom>
          </p:spPr>
        </p:pic>
      </p:grpSp>
      <p:pic>
        <p:nvPicPr>
          <p:cNvPr id="14" name="Picture 13" descr="HR-Color.png"/>
          <p:cNvPicPr>
            <a:picLocks noChangeAspect="1"/>
          </p:cNvPicPr>
          <p:nvPr/>
        </p:nvPicPr>
        <p:blipFill>
          <a:blip r:embed="rId4"/>
          <a:stretch>
            <a:fillRect/>
          </a:stretch>
        </p:blipFill>
        <p:spPr>
          <a:xfrm>
            <a:off x="1554480" y="3258805"/>
            <a:ext cx="6035040" cy="340391"/>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8" name="Group 7"/>
          <p:cNvGrpSpPr/>
          <p:nvPr/>
        </p:nvGrpSpPr>
        <p:grpSpPr>
          <a:xfrm>
            <a:off x="0" y="1372650"/>
            <a:ext cx="9144000" cy="5485350"/>
            <a:chOff x="0" y="1372650"/>
            <a:chExt cx="9144000" cy="5485350"/>
          </a:xfrm>
        </p:grpSpPr>
        <p:pic>
          <p:nvPicPr>
            <p:cNvPr id="9" name="Picture 8" descr="Overlay-Blank.jpg"/>
            <p:cNvPicPr>
              <a:picLocks noChangeAspect="1"/>
            </p:cNvPicPr>
            <p:nvPr userDrawn="1"/>
          </p:nvPicPr>
          <p:blipFill>
            <a:blip r:embed="rId2"/>
            <a:srcRect t="23333"/>
            <a:stretch>
              <a:fillRect/>
            </a:stretch>
          </p:blipFill>
          <p:spPr>
            <a:xfrm>
              <a:off x="0" y="1600200"/>
              <a:ext cx="9144000" cy="5257800"/>
            </a:xfrm>
            <a:prstGeom prst="rect">
              <a:avLst/>
            </a:prstGeom>
          </p:spPr>
        </p:pic>
        <p:pic>
          <p:nvPicPr>
            <p:cNvPr id="10" name="Picture 9" descr="Overlay-HorizontalBridge.jpg"/>
            <p:cNvPicPr>
              <a:picLocks noChangeAspect="1"/>
            </p:cNvPicPr>
            <p:nvPr userDrawn="1"/>
          </p:nvPicPr>
          <p:blipFill>
            <a:blip r:embed="rId3"/>
            <a:stretch>
              <a:fillRect/>
            </a:stretch>
          </p:blipFill>
          <p:spPr>
            <a:xfrm>
              <a:off x="0" y="1372650"/>
              <a:ext cx="9144000" cy="267891"/>
            </a:xfrm>
            <a:prstGeom prst="rect">
              <a:avLst/>
            </a:prstGeom>
          </p:spPr>
        </p:pic>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92162" y="1774825"/>
            <a:ext cx="3566160" cy="4303713"/>
          </a:xfrm>
        </p:spPr>
        <p:txBody>
          <a:bodyPr>
            <a:normAutofit/>
          </a:bodyPr>
          <a:lstStyle>
            <a:lvl1pPr>
              <a:defRPr sz="2400"/>
            </a:lvl1pPr>
            <a:lvl2pPr>
              <a:defRPr sz="2200"/>
            </a:lvl2pPr>
            <a:lvl3pPr>
              <a:defRPr sz="2000"/>
            </a:lvl3pPr>
            <a:lvl4pPr>
              <a:defRPr sz="1800"/>
            </a:lvl4pPr>
            <a:lvl5pPr>
              <a:defRPr sz="1800"/>
            </a:lvl5pPr>
            <a:lvl6pPr>
              <a:defRPr sz="1800"/>
            </a:lvl6pPr>
            <a:lvl7pPr marL="2055813" indent="-344488">
              <a:defRPr sz="1800"/>
            </a:lvl7pPr>
            <a:lvl8pPr marL="2055813" indent="-344488">
              <a:defRPr sz="1800"/>
            </a:lvl8pPr>
            <a:lvl9pPr marL="205581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66534" y="1774825"/>
            <a:ext cx="3566160" cy="4303713"/>
          </a:xfrm>
        </p:spPr>
        <p:txBody>
          <a:bodyPr>
            <a:normAutofit/>
          </a:bodyPr>
          <a:lstStyle>
            <a:lvl1pPr>
              <a:defRPr sz="2400"/>
            </a:lvl1pPr>
            <a:lvl2pPr>
              <a:defRPr sz="2200"/>
            </a:lvl2pPr>
            <a:lvl3pPr>
              <a:defRPr sz="2000"/>
            </a:lvl3pPr>
            <a:lvl4pPr>
              <a:defRPr sz="1800"/>
            </a:lvl4pPr>
            <a:lvl5pPr>
              <a:defRPr sz="1800"/>
            </a:lvl5pPr>
            <a:lvl6pPr>
              <a:defRPr sz="1800"/>
            </a:lvl6pPr>
            <a:lvl7pPr marL="2055813" indent="-344488">
              <a:defRPr sz="1800"/>
            </a:lvl7pPr>
            <a:lvl8pPr marL="2055813" indent="-344488">
              <a:defRPr sz="1800"/>
            </a:lvl8pPr>
            <a:lvl9pPr marL="205581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D728701E-CAF4-4159-9B3E-41C86DFFA30D}" type="datetimeFigureOut">
              <a:rPr lang="en-US" smtClean="0"/>
              <a:t>4/14/2013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0" name="Group 9"/>
          <p:cNvGrpSpPr/>
          <p:nvPr/>
        </p:nvGrpSpPr>
        <p:grpSpPr>
          <a:xfrm>
            <a:off x="0" y="1372650"/>
            <a:ext cx="9144000" cy="5485350"/>
            <a:chOff x="0" y="1372650"/>
            <a:chExt cx="9144000" cy="5485350"/>
          </a:xfrm>
        </p:grpSpPr>
        <p:pic>
          <p:nvPicPr>
            <p:cNvPr id="11" name="Picture 10" descr="Overlay-Blank.jpg"/>
            <p:cNvPicPr>
              <a:picLocks noChangeAspect="1"/>
            </p:cNvPicPr>
            <p:nvPr userDrawn="1"/>
          </p:nvPicPr>
          <p:blipFill>
            <a:blip r:embed="rId2"/>
            <a:srcRect t="23333"/>
            <a:stretch>
              <a:fillRect/>
            </a:stretch>
          </p:blipFill>
          <p:spPr>
            <a:xfrm>
              <a:off x="0" y="1600200"/>
              <a:ext cx="9144000" cy="5257800"/>
            </a:xfrm>
            <a:prstGeom prst="rect">
              <a:avLst/>
            </a:prstGeom>
          </p:spPr>
        </p:pic>
        <p:pic>
          <p:nvPicPr>
            <p:cNvPr id="12" name="Picture 11" descr="Overlay-HorizontalBridge.jpg"/>
            <p:cNvPicPr>
              <a:picLocks noChangeAspect="1"/>
            </p:cNvPicPr>
            <p:nvPr userDrawn="1"/>
          </p:nvPicPr>
          <p:blipFill>
            <a:blip r:embed="rId3"/>
            <a:stretch>
              <a:fillRect/>
            </a:stretch>
          </p:blipFill>
          <p:spPr>
            <a:xfrm>
              <a:off x="0" y="1372650"/>
              <a:ext cx="9144000" cy="267891"/>
            </a:xfrm>
            <a:prstGeom prst="rect">
              <a:avLst/>
            </a:prstGeom>
          </p:spPr>
        </p:pic>
      </p:gr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77240" y="1879320"/>
            <a:ext cx="3566160" cy="639762"/>
          </a:xfrm>
        </p:spPr>
        <p:txBody>
          <a:bodyPr anchor="b" anchorCtr="0">
            <a:noAutofit/>
          </a:bodyPr>
          <a:lstStyle>
            <a:lvl1pPr marL="0" indent="0" algn="ctr">
              <a:spcBef>
                <a:spcPts val="0"/>
              </a:spcBef>
              <a:buNone/>
              <a:defRPr sz="2800" b="0">
                <a:solidFill>
                  <a:schemeClr val="tx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77240" y="2590799"/>
            <a:ext cx="3566160" cy="3487739"/>
          </a:xfrm>
        </p:spPr>
        <p:txBody>
          <a:bodyPr>
            <a:normAutofit/>
          </a:bodyPr>
          <a:lstStyle>
            <a:lvl1pPr>
              <a:defRPr sz="2200"/>
            </a:lvl1pPr>
            <a:lvl2pPr>
              <a:defRPr sz="20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66048" y="1879320"/>
            <a:ext cx="3566160" cy="639762"/>
          </a:xfrm>
        </p:spPr>
        <p:txBody>
          <a:bodyPr anchor="b" anchorCtr="0">
            <a:noAutofit/>
          </a:bodyPr>
          <a:lstStyle>
            <a:lvl1pPr marL="0" indent="0" algn="ctr">
              <a:spcBef>
                <a:spcPts val="0"/>
              </a:spcBef>
              <a:buNone/>
              <a:defRPr sz="2800" b="0">
                <a:solidFill>
                  <a:schemeClr val="tx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66048" y="2590799"/>
            <a:ext cx="3566160" cy="3487739"/>
          </a:xfrm>
        </p:spPr>
        <p:txBody>
          <a:bodyPr>
            <a:normAutofit/>
          </a:bodyPr>
          <a:lstStyle>
            <a:lvl1pPr>
              <a:defRPr sz="2200"/>
            </a:lvl1pPr>
            <a:lvl2pPr>
              <a:defRPr sz="20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D728701E-CAF4-4159-9B3E-41C86DFFA30D}" type="datetimeFigureOut">
              <a:rPr lang="en-US" smtClean="0"/>
              <a:t>4/14/2013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2F1D00-BD13-4404-86B0-79703945A0A7}" type="slidenum">
              <a:rPr lang="en-US" smtClean="0"/>
              <a:t>‹#›</a:t>
            </a:fld>
            <a:endParaRPr lang="en-US"/>
          </a:p>
        </p:txBody>
      </p:sp>
      <p:pic>
        <p:nvPicPr>
          <p:cNvPr id="14" name="Picture 13" descr="Overlay-HorizontalBridge.jpg"/>
          <p:cNvPicPr>
            <a:picLocks noChangeAspect="1"/>
          </p:cNvPicPr>
          <p:nvPr/>
        </p:nvPicPr>
        <p:blipFill>
          <a:blip r:embed="rId3"/>
          <a:srcRect t="23425" r="61031" b="39764"/>
          <a:stretch>
            <a:fillRect/>
          </a:stretch>
        </p:blipFill>
        <p:spPr>
          <a:xfrm>
            <a:off x="4766048" y="2460812"/>
            <a:ext cx="3563348" cy="98613"/>
          </a:xfrm>
          <a:prstGeom prst="rect">
            <a:avLst/>
          </a:prstGeom>
          <a:solidFill>
            <a:schemeClr val="bg2">
              <a:lumMod val="40000"/>
              <a:lumOff val="60000"/>
            </a:schemeClr>
          </a:solidFill>
        </p:spPr>
      </p:pic>
      <p:pic>
        <p:nvPicPr>
          <p:cNvPr id="15" name="Picture 14" descr="Overlay-HorizontalBridge.jpg"/>
          <p:cNvPicPr>
            <a:picLocks noChangeAspect="1"/>
          </p:cNvPicPr>
          <p:nvPr/>
        </p:nvPicPr>
        <p:blipFill>
          <a:blip r:embed="rId3"/>
          <a:srcRect t="23425" r="61031" b="39764"/>
          <a:stretch>
            <a:fillRect/>
          </a:stretch>
        </p:blipFill>
        <p:spPr>
          <a:xfrm>
            <a:off x="780052" y="2460812"/>
            <a:ext cx="3563348" cy="98613"/>
          </a:xfrm>
          <a:prstGeom prst="rect">
            <a:avLst/>
          </a:prstGeom>
          <a:solidFill>
            <a:schemeClr val="bg2">
              <a:lumMod val="40000"/>
              <a:lumOff val="60000"/>
            </a:schemeClr>
          </a:solidFill>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6" name="Group 5"/>
          <p:cNvGrpSpPr/>
          <p:nvPr/>
        </p:nvGrpSpPr>
        <p:grpSpPr>
          <a:xfrm>
            <a:off x="0" y="1372650"/>
            <a:ext cx="9144000" cy="5485350"/>
            <a:chOff x="0" y="1372650"/>
            <a:chExt cx="9144000" cy="5485350"/>
          </a:xfrm>
        </p:grpSpPr>
        <p:pic>
          <p:nvPicPr>
            <p:cNvPr id="7" name="Picture 6" descr="Overlay-Blank.jpg"/>
            <p:cNvPicPr>
              <a:picLocks noChangeAspect="1"/>
            </p:cNvPicPr>
            <p:nvPr userDrawn="1"/>
          </p:nvPicPr>
          <p:blipFill>
            <a:blip r:embed="rId2"/>
            <a:srcRect t="23333"/>
            <a:stretch>
              <a:fillRect/>
            </a:stretch>
          </p:blipFill>
          <p:spPr>
            <a:xfrm>
              <a:off x="0" y="1600200"/>
              <a:ext cx="9144000" cy="5257800"/>
            </a:xfrm>
            <a:prstGeom prst="rect">
              <a:avLst/>
            </a:prstGeom>
          </p:spPr>
        </p:pic>
        <p:pic>
          <p:nvPicPr>
            <p:cNvPr id="8" name="Picture 7" descr="Overlay-HorizontalBridge.jpg"/>
            <p:cNvPicPr>
              <a:picLocks noChangeAspect="1"/>
            </p:cNvPicPr>
            <p:nvPr userDrawn="1"/>
          </p:nvPicPr>
          <p:blipFill>
            <a:blip r:embed="rId3"/>
            <a:stretch>
              <a:fillRect/>
            </a:stretch>
          </p:blipFill>
          <p:spPr>
            <a:xfrm>
              <a:off x="0" y="1372650"/>
              <a:ext cx="9144000" cy="267891"/>
            </a:xfrm>
            <a:prstGeom prst="rect">
              <a:avLst/>
            </a:prstGeom>
          </p:spPr>
        </p:pic>
      </p:gr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D728701E-CAF4-4159-9B3E-41C86DFFA30D}" type="datetimeFigureOut">
              <a:rPr lang="en-US" smtClean="0"/>
              <a:t>4/14/2013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2F1D00-BD13-4404-86B0-79703945A0A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Overlay-Blank.jpg"/>
          <p:cNvPicPr>
            <a:picLocks noChangeAspect="1"/>
          </p:cNvPicPr>
          <p:nvPr/>
        </p:nvPicPr>
        <p:blipFill>
          <a:blip r:embed="rId2"/>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fld id="{D728701E-CAF4-4159-9B3E-41C86DFFA30D}" type="datetimeFigureOut">
              <a:rPr lang="en-US" smtClean="0"/>
              <a:t>4/14/2013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2F1D00-BD13-4404-86B0-79703945A0A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11"/>
          <p:cNvGrpSpPr/>
          <p:nvPr/>
        </p:nvGrpSpPr>
        <p:grpSpPr>
          <a:xfrm>
            <a:off x="4267200" y="0"/>
            <a:ext cx="4876800" cy="6858000"/>
            <a:chOff x="4267200" y="0"/>
            <a:chExt cx="4876800" cy="6858000"/>
          </a:xfrm>
        </p:grpSpPr>
        <p:pic>
          <p:nvPicPr>
            <p:cNvPr id="9" name="Picture 8" descr="Overlay-Blank.jpg"/>
            <p:cNvPicPr>
              <a:picLocks noChangeAspect="1"/>
            </p:cNvPicPr>
            <p:nvPr userDrawn="1"/>
          </p:nvPicPr>
          <p:blipFill>
            <a:blip r:embed="rId2"/>
            <a:srcRect l="4302" r="46875"/>
            <a:stretch>
              <a:fillRect/>
            </a:stretch>
          </p:blipFill>
          <p:spPr>
            <a:xfrm>
              <a:off x="4495800" y="0"/>
              <a:ext cx="4648200" cy="6858000"/>
            </a:xfrm>
            <a:prstGeom prst="rect">
              <a:avLst/>
            </a:prstGeom>
          </p:spPr>
        </p:pic>
        <p:pic>
          <p:nvPicPr>
            <p:cNvPr id="10" name="Picture 9" descr="Overlay-VerticalBridge.jpg"/>
            <p:cNvPicPr>
              <a:picLocks noChangeAspect="1"/>
            </p:cNvPicPr>
            <p:nvPr userDrawn="1"/>
          </p:nvPicPr>
          <p:blipFill>
            <a:blip r:embed="rId3"/>
            <a:stretch>
              <a:fillRect/>
            </a:stretch>
          </p:blipFill>
          <p:spPr>
            <a:xfrm flipH="1">
              <a:off x="4267200" y="0"/>
              <a:ext cx="267891" cy="6858000"/>
            </a:xfrm>
            <a:prstGeom prst="rect">
              <a:avLst/>
            </a:prstGeom>
          </p:spPr>
        </p:pic>
      </p:grpSp>
      <p:sp>
        <p:nvSpPr>
          <p:cNvPr id="2" name="Title 1"/>
          <p:cNvSpPr>
            <a:spLocks noGrp="1"/>
          </p:cNvSpPr>
          <p:nvPr>
            <p:ph type="title"/>
          </p:nvPr>
        </p:nvSpPr>
        <p:spPr>
          <a:xfrm>
            <a:off x="381000" y="609600"/>
            <a:ext cx="3612776" cy="1537447"/>
          </a:xfrm>
        </p:spPr>
        <p:txBody>
          <a:bodyPr anchor="b"/>
          <a:lstStyle>
            <a:lvl1pPr algn="ctr">
              <a:lnSpc>
                <a:spcPct val="100000"/>
              </a:lnSpc>
              <a:defRPr sz="3600" b="0"/>
            </a:lvl1pPr>
          </a:lstStyle>
          <a:p>
            <a:r>
              <a:rPr lang="en-US" smtClean="0"/>
              <a:t>Click to edit Master title style</a:t>
            </a:r>
            <a:endParaRPr/>
          </a:p>
        </p:txBody>
      </p:sp>
      <p:sp>
        <p:nvSpPr>
          <p:cNvPr id="3" name="Content Placeholder 2"/>
          <p:cNvSpPr>
            <a:spLocks noGrp="1"/>
          </p:cNvSpPr>
          <p:nvPr>
            <p:ph idx="1"/>
          </p:nvPr>
        </p:nvSpPr>
        <p:spPr>
          <a:xfrm>
            <a:off x="4885859" y="381001"/>
            <a:ext cx="3813174" cy="5697537"/>
          </a:xfrm>
        </p:spPr>
        <p:txBody>
          <a:bodyPr>
            <a:normAutofit/>
          </a:bodyPr>
          <a:lstStyle>
            <a:lvl1pPr>
              <a:defRPr sz="2400" b="0"/>
            </a:lvl1pPr>
            <a:lvl2pPr>
              <a:defRPr sz="2200" b="0"/>
            </a:lvl2pPr>
            <a:lvl3pPr>
              <a:defRPr sz="2000" b="0"/>
            </a:lvl3pPr>
            <a:lvl4pPr>
              <a:defRPr sz="1800" b="0"/>
            </a:lvl4pPr>
            <a:lvl5pPr>
              <a:defRPr sz="1800" b="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381000" y="2209801"/>
            <a:ext cx="3612776" cy="3200400"/>
          </a:xfrm>
        </p:spPr>
        <p:txBody>
          <a:bodyPr>
            <a:normAutofit/>
          </a:bodyPr>
          <a:lstStyle>
            <a:lvl1pPr marL="0" indent="0" algn="ctr">
              <a:spcBef>
                <a:spcPts val="600"/>
              </a:spcBef>
              <a:buNone/>
              <a:defRPr sz="1800" b="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28701E-CAF4-4159-9B3E-41C86DFFA30D}" type="datetimeFigureOut">
              <a:rPr lang="en-US" smtClean="0"/>
              <a:t>4/14/2013</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4267200" y="6356350"/>
            <a:ext cx="609600" cy="365125"/>
          </a:xfrm>
        </p:spPr>
        <p:txBody>
          <a:bodyPr/>
          <a:lstStyle>
            <a:lvl1pPr algn="ctr">
              <a:defRPr>
                <a:solidFill>
                  <a:schemeClr val="tx2">
                    <a:lumMod val="40000"/>
                    <a:lumOff val="60000"/>
                  </a:schemeClr>
                </a:solidFill>
              </a:defRPr>
            </a:lvl1pPr>
          </a:lstStyle>
          <a:p>
            <a:fld id="{6E2D2B3B-882E-40F3-A32F-6DD51691504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92162" y="40341"/>
            <a:ext cx="7570787" cy="1411941"/>
          </a:xfrm>
          <a:prstGeom prst="rect">
            <a:avLst/>
          </a:prstGeom>
        </p:spPr>
        <p:txBody>
          <a:bodyPr vert="horz" lIns="91440" tIns="45720" rIns="91440" bIns="45720" rtlCol="0" anchor="ctr">
            <a:noAutofit/>
          </a:bodyPr>
          <a:lstStyle/>
          <a:p>
            <a:r>
              <a:rPr lang="en-US" smtClean="0"/>
              <a:t>Click to edit Master title style</a:t>
            </a:r>
            <a:endParaRPr/>
          </a:p>
        </p:txBody>
      </p:sp>
      <p:sp>
        <p:nvSpPr>
          <p:cNvPr id="3" name="Text Placeholder 2"/>
          <p:cNvSpPr>
            <a:spLocks noGrp="1"/>
          </p:cNvSpPr>
          <p:nvPr>
            <p:ph type="body" idx="1"/>
          </p:nvPr>
        </p:nvSpPr>
        <p:spPr>
          <a:xfrm>
            <a:off x="792162" y="1761565"/>
            <a:ext cx="7570787" cy="428961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651812" y="6356350"/>
            <a:ext cx="2133600" cy="365125"/>
          </a:xfrm>
          <a:prstGeom prst="rect">
            <a:avLst/>
          </a:prstGeom>
        </p:spPr>
        <p:txBody>
          <a:bodyPr vert="horz" lIns="91440" tIns="45720" rIns="91440" bIns="45720" rtlCol="0" anchor="ctr"/>
          <a:lstStyle>
            <a:lvl1pPr algn="r">
              <a:defRPr sz="1200" b="1">
                <a:solidFill>
                  <a:schemeClr val="tx2">
                    <a:lumMod val="40000"/>
                    <a:lumOff val="60000"/>
                  </a:schemeClr>
                </a:solidFill>
              </a:defRPr>
            </a:lvl1pPr>
          </a:lstStyle>
          <a:p>
            <a:fld id="{D728701E-CAF4-4159-9B3E-41C86DFFA30D}" type="datetimeFigureOut">
              <a:rPr lang="en-US" smtClean="0"/>
              <a:t>4/14/2013</a:t>
            </a:fld>
            <a:endParaRPr lang="en-US"/>
          </a:p>
        </p:txBody>
      </p:sp>
      <p:sp>
        <p:nvSpPr>
          <p:cNvPr id="6" name="Slide Number Placeholder 5"/>
          <p:cNvSpPr>
            <a:spLocks noGrp="1"/>
          </p:cNvSpPr>
          <p:nvPr>
            <p:ph type="sldNum" sz="quarter" idx="4"/>
          </p:nvPr>
        </p:nvSpPr>
        <p:spPr>
          <a:xfrm>
            <a:off x="4267200" y="6356350"/>
            <a:ext cx="609600" cy="365125"/>
          </a:xfrm>
          <a:prstGeom prst="rect">
            <a:avLst/>
          </a:prstGeom>
        </p:spPr>
        <p:txBody>
          <a:bodyPr vert="horz" lIns="91440" tIns="45720" rIns="91440" bIns="45720" rtlCol="0" anchor="ctr"/>
          <a:lstStyle>
            <a:lvl1pPr algn="ctr">
              <a:defRPr sz="1200" b="1">
                <a:solidFill>
                  <a:schemeClr val="tx2">
                    <a:lumMod val="40000"/>
                    <a:lumOff val="60000"/>
                  </a:schemeClr>
                </a:solidFill>
              </a:defRPr>
            </a:lvl1pPr>
          </a:lstStyle>
          <a:p>
            <a:fld id="{162F1D00-BD13-4404-86B0-79703945A0A7}" type="slidenum">
              <a:rPr lang="en-US" smtClean="0"/>
              <a:t>‹#›</a:t>
            </a:fld>
            <a:endParaRPr lang="en-US"/>
          </a:p>
        </p:txBody>
      </p:sp>
      <p:sp>
        <p:nvSpPr>
          <p:cNvPr id="5" name="Footer Placeholder 4"/>
          <p:cNvSpPr>
            <a:spLocks noGrp="1"/>
          </p:cNvSpPr>
          <p:nvPr>
            <p:ph type="ftr" sz="quarter" idx="3"/>
          </p:nvPr>
        </p:nvSpPr>
        <p:spPr>
          <a:xfrm>
            <a:off x="372035" y="6356350"/>
            <a:ext cx="2895600" cy="365125"/>
          </a:xfrm>
          <a:prstGeom prst="rect">
            <a:avLst/>
          </a:prstGeom>
        </p:spPr>
        <p:txBody>
          <a:bodyPr vert="horz" lIns="91440" tIns="45720" rIns="91440" bIns="45720" rtlCol="0" anchor="ctr"/>
          <a:lstStyle>
            <a:lvl1pPr algn="l">
              <a:defRPr sz="1200" b="1">
                <a:solidFill>
                  <a:schemeClr val="tx2">
                    <a:lumMod val="40000"/>
                    <a:lumOff val="60000"/>
                  </a:schemeClr>
                </a:solidFill>
              </a:defRPr>
            </a:lvl1pPr>
          </a:lstStyle>
          <a:p>
            <a:endParaRPr lang="en-US"/>
          </a:p>
        </p:txBody>
      </p:sp>
    </p:spTree>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Lst>
  <p:txStyles>
    <p:titleStyle>
      <a:lvl1pPr algn="ctr" defTabSz="914400" rtl="0" eaLnBrk="1" latinLnBrk="0" hangingPunct="1">
        <a:lnSpc>
          <a:spcPts val="6000"/>
        </a:lnSpc>
        <a:spcBef>
          <a:spcPct val="0"/>
        </a:spcBef>
        <a:buNone/>
        <a:defRPr sz="5400" kern="1200">
          <a:solidFill>
            <a:schemeClr val="tx2"/>
          </a:solidFill>
          <a:latin typeface="+mn-lt"/>
          <a:ea typeface="+mj-ea"/>
          <a:cs typeface="+mj-cs"/>
        </a:defRPr>
      </a:lvl1pPr>
    </p:titleStyle>
    <p:bodyStyle>
      <a:lvl1pPr marL="342900" indent="-342900" algn="l" defTabSz="914400" rtl="0" eaLnBrk="1" latinLnBrk="0" hangingPunct="1">
        <a:spcBef>
          <a:spcPts val="2400"/>
        </a:spcBef>
        <a:buClr>
          <a:schemeClr val="accent1">
            <a:lumMod val="60000"/>
            <a:lumOff val="40000"/>
          </a:schemeClr>
        </a:buClr>
        <a:buFont typeface="Candara" pitchFamily="34" charset="0"/>
        <a:buChar char="•"/>
        <a:defRPr sz="2800" kern="1200">
          <a:solidFill>
            <a:schemeClr val="tx2"/>
          </a:solidFill>
          <a:latin typeface="+mn-lt"/>
          <a:ea typeface="+mn-ea"/>
          <a:cs typeface="+mn-cs"/>
        </a:defRPr>
      </a:lvl1pPr>
      <a:lvl2pPr marL="685800" indent="-336550" algn="l" defTabSz="914400" rtl="0" eaLnBrk="1" latinLnBrk="0" hangingPunct="1">
        <a:spcBef>
          <a:spcPts val="600"/>
        </a:spcBef>
        <a:buClr>
          <a:schemeClr val="tx2"/>
        </a:buClr>
        <a:buFont typeface="Candara" pitchFamily="34" charset="0"/>
        <a:buChar char="•"/>
        <a:defRPr sz="2600" kern="1200">
          <a:solidFill>
            <a:schemeClr val="tx2"/>
          </a:solidFill>
          <a:latin typeface="+mn-lt"/>
          <a:ea typeface="+mn-ea"/>
          <a:cs typeface="+mn-cs"/>
        </a:defRPr>
      </a:lvl2pPr>
      <a:lvl3pPr marL="1035050" indent="-349250" algn="l" defTabSz="914400" rtl="0" eaLnBrk="1" latinLnBrk="0" hangingPunct="1">
        <a:spcBef>
          <a:spcPts val="600"/>
        </a:spcBef>
        <a:buClr>
          <a:schemeClr val="accent1">
            <a:lumMod val="60000"/>
            <a:lumOff val="40000"/>
          </a:schemeClr>
        </a:buClr>
        <a:buFont typeface="Candara" pitchFamily="34" charset="0"/>
        <a:buChar char="•"/>
        <a:defRPr sz="2400" kern="1200">
          <a:solidFill>
            <a:schemeClr val="tx2"/>
          </a:solidFill>
          <a:latin typeface="+mn-lt"/>
          <a:ea typeface="+mn-ea"/>
          <a:cs typeface="+mn-cs"/>
        </a:defRPr>
      </a:lvl3pPr>
      <a:lvl4pPr marL="1371600" indent="-336550" algn="l" defTabSz="914400" rtl="0" eaLnBrk="1" latinLnBrk="0" hangingPunct="1">
        <a:spcBef>
          <a:spcPts val="600"/>
        </a:spcBef>
        <a:buClr>
          <a:schemeClr val="tx2"/>
        </a:buClr>
        <a:buFont typeface="Candara" pitchFamily="34" charset="0"/>
        <a:buChar char="•"/>
        <a:defRPr sz="2200" kern="1200">
          <a:solidFill>
            <a:schemeClr val="tx2"/>
          </a:solidFill>
          <a:latin typeface="+mn-lt"/>
          <a:ea typeface="+mn-ea"/>
          <a:cs typeface="+mn-cs"/>
        </a:defRPr>
      </a:lvl4pPr>
      <a:lvl5pPr marL="1720850" indent="-349250" algn="l" defTabSz="914400" rtl="0" eaLnBrk="1" latinLnBrk="0" hangingPunct="1">
        <a:spcBef>
          <a:spcPts val="600"/>
        </a:spcBef>
        <a:buClr>
          <a:schemeClr val="accent1">
            <a:lumMod val="60000"/>
            <a:lumOff val="40000"/>
          </a:schemeClr>
        </a:buClr>
        <a:buFont typeface="Candara" pitchFamily="34" charset="0"/>
        <a:buChar char="•"/>
        <a:defRPr sz="2000" kern="1200">
          <a:solidFill>
            <a:schemeClr val="tx2"/>
          </a:solidFill>
          <a:latin typeface="+mn-lt"/>
          <a:ea typeface="+mn-ea"/>
          <a:cs typeface="+mn-cs"/>
        </a:defRPr>
      </a:lvl5pPr>
      <a:lvl6pPr marL="2055813" indent="-344488" algn="l" defTabSz="914400" rtl="0" eaLnBrk="1" latinLnBrk="0" hangingPunct="1">
        <a:spcBef>
          <a:spcPct val="20000"/>
        </a:spcBef>
        <a:buFont typeface="Arial" pitchFamily="34" charset="0"/>
        <a:buChar char="•"/>
        <a:defRPr lang="en-US" sz="2000" kern="1200" dirty="0" smtClean="0">
          <a:solidFill>
            <a:schemeClr val="tx2"/>
          </a:solidFill>
          <a:latin typeface="+mn-lt"/>
          <a:ea typeface="+mn-ea"/>
          <a:cs typeface="+mn-cs"/>
        </a:defRPr>
      </a:lvl6pPr>
      <a:lvl7pPr marL="2398713" indent="-344488" algn="l" defTabSz="914400" rtl="0" eaLnBrk="1" latinLnBrk="0" hangingPunct="1">
        <a:spcBef>
          <a:spcPct val="20000"/>
        </a:spcBef>
        <a:buClr>
          <a:schemeClr val="accent1">
            <a:lumMod val="60000"/>
            <a:lumOff val="40000"/>
          </a:schemeClr>
        </a:buClr>
        <a:buFont typeface="Arial" pitchFamily="34" charset="0"/>
        <a:buChar char="•"/>
        <a:defRPr lang="en-US" sz="2000" kern="1200" dirty="0" smtClean="0">
          <a:solidFill>
            <a:schemeClr val="tx2"/>
          </a:solidFill>
          <a:latin typeface="+mn-lt"/>
          <a:ea typeface="+mn-ea"/>
          <a:cs typeface="+mn-cs"/>
        </a:defRPr>
      </a:lvl7pPr>
      <a:lvl8pPr marL="2743200" indent="-344488" algn="l" defTabSz="914400" rtl="0" eaLnBrk="1" latinLnBrk="0" hangingPunct="1">
        <a:spcBef>
          <a:spcPct val="20000"/>
        </a:spcBef>
        <a:buFont typeface="Arial" pitchFamily="34" charset="0"/>
        <a:buChar char="•"/>
        <a:defRPr lang="en-US" sz="2000" kern="1200" dirty="0" smtClean="0">
          <a:solidFill>
            <a:schemeClr val="tx2"/>
          </a:solidFill>
          <a:latin typeface="+mn-lt"/>
          <a:ea typeface="+mn-ea"/>
          <a:cs typeface="+mn-cs"/>
        </a:defRPr>
      </a:lvl8pPr>
      <a:lvl9pPr marL="3087688" indent="-344488" algn="l" defTabSz="914400" rtl="0" eaLnBrk="1" latinLnBrk="0" hangingPunct="1">
        <a:spcBef>
          <a:spcPct val="20000"/>
        </a:spcBef>
        <a:buClr>
          <a:schemeClr val="accent1">
            <a:lumMod val="60000"/>
            <a:lumOff val="40000"/>
          </a:schemeClr>
        </a:buClr>
        <a:buFont typeface="Arial" pitchFamily="34" charset="0"/>
        <a:buChar char="•"/>
        <a:defRPr lang="en-US" sz="2000" kern="1200" dirty="0" smtClean="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ToP Network</a:t>
            </a:r>
            <a:br>
              <a:rPr lang="en-US" dirty="0" smtClean="0"/>
            </a:br>
            <a:r>
              <a:rPr lang="en-US" dirty="0" smtClean="0"/>
              <a:t>Annual Meeting</a:t>
            </a:r>
            <a:endParaRPr lang="en-US" dirty="0"/>
          </a:p>
        </p:txBody>
      </p:sp>
      <p:sp>
        <p:nvSpPr>
          <p:cNvPr id="3" name="Subtitle 2"/>
          <p:cNvSpPr>
            <a:spLocks noGrp="1"/>
          </p:cNvSpPr>
          <p:nvPr>
            <p:ph type="subTitle" idx="1"/>
          </p:nvPr>
        </p:nvSpPr>
        <p:spPr/>
        <p:txBody>
          <a:bodyPr/>
          <a:lstStyle/>
          <a:p>
            <a:r>
              <a:rPr lang="en-US" dirty="0" smtClean="0"/>
              <a:t>Key informant interview findings</a:t>
            </a:r>
            <a:endParaRPr lang="en-US" dirty="0"/>
          </a:p>
        </p:txBody>
      </p:sp>
    </p:spTree>
    <p:extLst>
      <p:ext uri="{BB962C8B-B14F-4D97-AF65-F5344CB8AC3E}">
        <p14:creationId xmlns:p14="http://schemas.microsoft.com/office/powerpoint/2010/main" val="2065063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a:t>
            </a:r>
            <a:endParaRPr lang="en-US" dirty="0"/>
          </a:p>
        </p:txBody>
      </p:sp>
      <p:sp>
        <p:nvSpPr>
          <p:cNvPr id="3" name="Content Placeholder 2"/>
          <p:cNvSpPr>
            <a:spLocks noGrp="1"/>
          </p:cNvSpPr>
          <p:nvPr>
            <p:ph idx="1"/>
          </p:nvPr>
        </p:nvSpPr>
        <p:spPr/>
        <p:txBody>
          <a:bodyPr>
            <a:normAutofit fontScale="92500" lnSpcReduction="10000"/>
          </a:bodyPr>
          <a:lstStyle/>
          <a:p>
            <a:r>
              <a:rPr lang="en-US" dirty="0">
                <a:solidFill>
                  <a:schemeClr val="tx1"/>
                </a:solidFill>
              </a:rPr>
              <a:t>P</a:t>
            </a:r>
            <a:r>
              <a:rPr lang="en-US" dirty="0" smtClean="0">
                <a:solidFill>
                  <a:schemeClr val="tx1"/>
                </a:solidFill>
              </a:rPr>
              <a:t>rofessional </a:t>
            </a:r>
            <a:r>
              <a:rPr lang="en-US" dirty="0">
                <a:solidFill>
                  <a:schemeClr val="tx1"/>
                </a:solidFill>
              </a:rPr>
              <a:t>development for ToP trainers AND </a:t>
            </a:r>
            <a:r>
              <a:rPr lang="en-US" dirty="0" smtClean="0">
                <a:solidFill>
                  <a:schemeClr val="tx1"/>
                </a:solidFill>
              </a:rPr>
              <a:t>facilitators, with sessions targeted for each.</a:t>
            </a:r>
          </a:p>
          <a:p>
            <a:r>
              <a:rPr lang="en-US" dirty="0">
                <a:solidFill>
                  <a:schemeClr val="tx1"/>
                </a:solidFill>
              </a:rPr>
              <a:t>F</a:t>
            </a:r>
            <a:r>
              <a:rPr lang="en-US" dirty="0" smtClean="0">
                <a:solidFill>
                  <a:schemeClr val="tx1"/>
                </a:solidFill>
              </a:rPr>
              <a:t>ocus </a:t>
            </a:r>
            <a:r>
              <a:rPr lang="en-US" dirty="0">
                <a:solidFill>
                  <a:schemeClr val="tx1"/>
                </a:solidFill>
              </a:rPr>
              <a:t>on best practices and innovations from ToP members.  </a:t>
            </a:r>
            <a:endParaRPr lang="en-US" dirty="0" smtClean="0">
              <a:solidFill>
                <a:schemeClr val="tx1"/>
              </a:solidFill>
            </a:endParaRPr>
          </a:p>
          <a:p>
            <a:r>
              <a:rPr lang="en-US" dirty="0" smtClean="0">
                <a:solidFill>
                  <a:schemeClr val="tx1"/>
                </a:solidFill>
              </a:rPr>
              <a:t>In-person meeting, with virtual components</a:t>
            </a:r>
          </a:p>
          <a:p>
            <a:r>
              <a:rPr lang="en-US" dirty="0" smtClean="0">
                <a:solidFill>
                  <a:schemeClr val="tx1"/>
                </a:solidFill>
              </a:rPr>
              <a:t>Separate TTN business side vs. professional development sides.</a:t>
            </a:r>
          </a:p>
          <a:p>
            <a:r>
              <a:rPr lang="en-US" dirty="0" smtClean="0">
                <a:solidFill>
                  <a:schemeClr val="tx1"/>
                </a:solidFill>
              </a:rPr>
              <a:t>ToP innovators highlighted</a:t>
            </a:r>
          </a:p>
          <a:p>
            <a:endParaRPr lang="en-US" dirty="0">
              <a:solidFill>
                <a:schemeClr val="tx1"/>
              </a:solidFill>
            </a:endParaRPr>
          </a:p>
          <a:p>
            <a:endParaRPr lang="en-US" dirty="0"/>
          </a:p>
        </p:txBody>
      </p:sp>
    </p:spTree>
    <p:extLst>
      <p:ext uri="{BB962C8B-B14F-4D97-AF65-F5344CB8AC3E}">
        <p14:creationId xmlns:p14="http://schemas.microsoft.com/office/powerpoint/2010/main" val="606910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a:t>
            </a:r>
            <a:endParaRPr lang="en-US" dirty="0"/>
          </a:p>
        </p:txBody>
      </p:sp>
      <p:sp>
        <p:nvSpPr>
          <p:cNvPr id="3" name="Content Placeholder 2"/>
          <p:cNvSpPr>
            <a:spLocks noGrp="1"/>
          </p:cNvSpPr>
          <p:nvPr>
            <p:ph idx="1"/>
          </p:nvPr>
        </p:nvSpPr>
        <p:spPr/>
        <p:txBody>
          <a:bodyPr>
            <a:noAutofit/>
          </a:bodyPr>
          <a:lstStyle/>
          <a:p>
            <a:pPr marL="0" lvl="0" indent="0">
              <a:spcBef>
                <a:spcPts val="1200"/>
              </a:spcBef>
              <a:buNone/>
            </a:pPr>
            <a:r>
              <a:rPr lang="en-US" sz="1600" dirty="0" smtClean="0"/>
              <a:t>Trainer:</a:t>
            </a:r>
          </a:p>
          <a:p>
            <a:pPr lvl="0">
              <a:spcBef>
                <a:spcPts val="1200"/>
              </a:spcBef>
            </a:pPr>
            <a:r>
              <a:rPr lang="en-US" sz="1600" dirty="0" smtClean="0"/>
              <a:t>Refining the top training manual/curriculum</a:t>
            </a:r>
          </a:p>
          <a:p>
            <a:pPr lvl="0">
              <a:spcBef>
                <a:spcPts val="1200"/>
              </a:spcBef>
            </a:pPr>
            <a:r>
              <a:rPr lang="en-US" sz="1600" dirty="0"/>
              <a:t>C</a:t>
            </a:r>
            <a:r>
              <a:rPr lang="en-US" sz="1600" dirty="0" smtClean="0"/>
              <a:t>ourse deviations and changes </a:t>
            </a:r>
          </a:p>
          <a:p>
            <a:pPr lvl="0">
              <a:spcBef>
                <a:spcPts val="1200"/>
              </a:spcBef>
            </a:pPr>
            <a:r>
              <a:rPr lang="en-US" sz="1600" dirty="0" smtClean="0"/>
              <a:t>ToP and Creativity Course.</a:t>
            </a:r>
          </a:p>
          <a:p>
            <a:pPr marL="0" lvl="0" indent="0">
              <a:spcBef>
                <a:spcPts val="1200"/>
              </a:spcBef>
              <a:buNone/>
            </a:pPr>
            <a:r>
              <a:rPr lang="en-US" sz="1600" dirty="0" smtClean="0"/>
              <a:t>Facilitators</a:t>
            </a:r>
          </a:p>
          <a:p>
            <a:pPr lvl="0">
              <a:spcBef>
                <a:spcPts val="1200"/>
              </a:spcBef>
            </a:pPr>
            <a:r>
              <a:rPr lang="en-US" sz="1600" dirty="0" smtClean="0"/>
              <a:t>Exchange of innovations in practice of ToP methods (sharing Case studies and personal stories from seasoned users)</a:t>
            </a:r>
          </a:p>
          <a:p>
            <a:pPr lvl="0">
              <a:spcBef>
                <a:spcPts val="1200"/>
              </a:spcBef>
            </a:pPr>
            <a:r>
              <a:rPr lang="en-US" sz="1600" dirty="0" smtClean="0"/>
              <a:t>Personal assessment: what are some of the natural characteristics, traits or abilities that might be desirable in order to become competent and proficient at facilitation </a:t>
            </a:r>
          </a:p>
          <a:p>
            <a:pPr lvl="0">
              <a:spcBef>
                <a:spcPts val="1200"/>
              </a:spcBef>
            </a:pPr>
            <a:r>
              <a:rPr lang="en-US" sz="1600" dirty="0" smtClean="0"/>
              <a:t>Newbies: initiation ceremony, orientation session, mentor match up</a:t>
            </a:r>
          </a:p>
          <a:p>
            <a:pPr lvl="0">
              <a:spcBef>
                <a:spcPts val="1200"/>
              </a:spcBef>
            </a:pPr>
            <a:r>
              <a:rPr lang="en-US" sz="1600" dirty="0" smtClean="0"/>
              <a:t>Meeting space for all the Subgroups</a:t>
            </a:r>
          </a:p>
          <a:p>
            <a:pPr>
              <a:spcBef>
                <a:spcPts val="1200"/>
              </a:spcBef>
            </a:pPr>
            <a:endParaRPr lang="en-US" sz="1600" dirty="0"/>
          </a:p>
          <a:p>
            <a:pPr marL="0" lvl="0" indent="0">
              <a:spcBef>
                <a:spcPts val="1200"/>
              </a:spcBef>
              <a:buNone/>
            </a:pPr>
            <a:endParaRPr lang="en-US" sz="1600" dirty="0"/>
          </a:p>
        </p:txBody>
      </p:sp>
    </p:spTree>
    <p:extLst>
      <p:ext uri="{BB962C8B-B14F-4D97-AF65-F5344CB8AC3E}">
        <p14:creationId xmlns:p14="http://schemas.microsoft.com/office/powerpoint/2010/main" val="852152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(CONT)</a:t>
            </a:r>
            <a:endParaRPr lang="en-US" dirty="0"/>
          </a:p>
        </p:txBody>
      </p:sp>
      <p:sp>
        <p:nvSpPr>
          <p:cNvPr id="3" name="Content Placeholder 2"/>
          <p:cNvSpPr>
            <a:spLocks noGrp="1"/>
          </p:cNvSpPr>
          <p:nvPr>
            <p:ph idx="1"/>
          </p:nvPr>
        </p:nvSpPr>
        <p:spPr/>
        <p:txBody>
          <a:bodyPr>
            <a:noAutofit/>
          </a:bodyPr>
          <a:lstStyle/>
          <a:p>
            <a:pPr lvl="0">
              <a:spcBef>
                <a:spcPts val="1200"/>
              </a:spcBef>
            </a:pPr>
            <a:r>
              <a:rPr lang="en-US" sz="2400" dirty="0"/>
              <a:t>Outline a book about ToP at the </a:t>
            </a:r>
            <a:r>
              <a:rPr lang="en-US" sz="2400" dirty="0" smtClean="0"/>
              <a:t>conference</a:t>
            </a:r>
            <a:endParaRPr lang="en-US" sz="2400" dirty="0"/>
          </a:p>
          <a:p>
            <a:pPr>
              <a:spcBef>
                <a:spcPts val="1200"/>
              </a:spcBef>
            </a:pPr>
            <a:r>
              <a:rPr lang="en-US" sz="2400" dirty="0"/>
              <a:t>Branding ToP  </a:t>
            </a:r>
          </a:p>
          <a:p>
            <a:pPr lvl="0">
              <a:spcBef>
                <a:spcPts val="1200"/>
              </a:spcBef>
            </a:pPr>
            <a:r>
              <a:rPr lang="en-US" sz="2400" dirty="0"/>
              <a:t>Workshop on Focus Conversations methods and adaptations, including "Spirit conversation method”.</a:t>
            </a:r>
          </a:p>
          <a:p>
            <a:pPr lvl="0">
              <a:spcBef>
                <a:spcPts val="1200"/>
              </a:spcBef>
            </a:pPr>
            <a:r>
              <a:rPr lang="en-US" sz="2400" dirty="0"/>
              <a:t>Different applications (case briefs) for the ToP strategic Planning process.  </a:t>
            </a:r>
          </a:p>
          <a:p>
            <a:pPr lvl="0">
              <a:spcBef>
                <a:spcPts val="1200"/>
              </a:spcBef>
            </a:pPr>
            <a:r>
              <a:rPr lang="en-US" sz="2400" dirty="0"/>
              <a:t>What is the next edge in social methods? </a:t>
            </a:r>
          </a:p>
          <a:p>
            <a:pPr lvl="0">
              <a:spcBef>
                <a:spcPts val="1200"/>
              </a:spcBef>
            </a:pPr>
            <a:r>
              <a:rPr lang="en-US" sz="2400" dirty="0"/>
              <a:t>Identify societal trends and implications for the ToP methods</a:t>
            </a:r>
          </a:p>
        </p:txBody>
      </p:sp>
    </p:spTree>
    <p:extLst>
      <p:ext uri="{BB962C8B-B14F-4D97-AF65-F5344CB8AC3E}">
        <p14:creationId xmlns:p14="http://schemas.microsoft.com/office/powerpoint/2010/main" val="40299815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 and Alternative Designs</a:t>
            </a:r>
            <a:endParaRPr lang="en-US" dirty="0"/>
          </a:p>
        </p:txBody>
      </p:sp>
      <p:sp>
        <p:nvSpPr>
          <p:cNvPr id="3" name="Content Placeholder 2"/>
          <p:cNvSpPr>
            <a:spLocks noGrp="1"/>
          </p:cNvSpPr>
          <p:nvPr>
            <p:ph idx="1"/>
          </p:nvPr>
        </p:nvSpPr>
        <p:spPr/>
        <p:txBody>
          <a:bodyPr>
            <a:normAutofit/>
          </a:bodyPr>
          <a:lstStyle/>
          <a:p>
            <a:pPr>
              <a:spcBef>
                <a:spcPts val="1200"/>
              </a:spcBef>
            </a:pPr>
            <a:r>
              <a:rPr lang="en-US" sz="2400" dirty="0">
                <a:solidFill>
                  <a:schemeClr val="tx2">
                    <a:lumMod val="75000"/>
                  </a:schemeClr>
                </a:solidFill>
              </a:rPr>
              <a:t>Need more member feedback</a:t>
            </a:r>
          </a:p>
          <a:p>
            <a:pPr>
              <a:spcBef>
                <a:spcPts val="1200"/>
              </a:spcBef>
            </a:pPr>
            <a:r>
              <a:rPr lang="en-US" sz="2400" dirty="0">
                <a:solidFill>
                  <a:schemeClr val="tx2">
                    <a:lumMod val="75000"/>
                  </a:schemeClr>
                </a:solidFill>
              </a:rPr>
              <a:t>Use professionals for logistics (if budget supports</a:t>
            </a:r>
          </a:p>
          <a:p>
            <a:pPr>
              <a:spcBef>
                <a:spcPts val="1200"/>
              </a:spcBef>
            </a:pPr>
            <a:r>
              <a:rPr lang="en-US" sz="2400" dirty="0">
                <a:solidFill>
                  <a:schemeClr val="tx2">
                    <a:lumMod val="75000"/>
                  </a:schemeClr>
                </a:solidFill>
              </a:rPr>
              <a:t>Each room should only hold one session at at time</a:t>
            </a:r>
          </a:p>
          <a:p>
            <a:pPr>
              <a:spcBef>
                <a:spcPts val="1200"/>
              </a:spcBef>
            </a:pPr>
            <a:r>
              <a:rPr lang="en-US" sz="2400" dirty="0">
                <a:solidFill>
                  <a:schemeClr val="tx2">
                    <a:lumMod val="75000"/>
                  </a:schemeClr>
                </a:solidFill>
              </a:rPr>
              <a:t> </a:t>
            </a:r>
            <a:r>
              <a:rPr lang="en-US" sz="2400" dirty="0" smtClean="0">
                <a:solidFill>
                  <a:schemeClr val="tx2">
                    <a:lumMod val="75000"/>
                  </a:schemeClr>
                </a:solidFill>
              </a:rPr>
              <a:t>3</a:t>
            </a:r>
            <a:r>
              <a:rPr lang="en-US" sz="2400" dirty="0">
                <a:solidFill>
                  <a:schemeClr val="tx2">
                    <a:lumMod val="75000"/>
                  </a:schemeClr>
                </a:solidFill>
              </a:rPr>
              <a:t>-4 day cruise as the location</a:t>
            </a:r>
          </a:p>
          <a:p>
            <a:pPr lvl="0">
              <a:spcBef>
                <a:spcPts val="1200"/>
              </a:spcBef>
            </a:pPr>
            <a:r>
              <a:rPr lang="en-US" sz="2400" dirty="0" smtClean="0">
                <a:solidFill>
                  <a:schemeClr val="tx2">
                    <a:lumMod val="75000"/>
                  </a:schemeClr>
                </a:solidFill>
              </a:rPr>
              <a:t>Hold </a:t>
            </a:r>
            <a:r>
              <a:rPr lang="en-US" sz="2400" dirty="0">
                <a:solidFill>
                  <a:schemeClr val="tx2">
                    <a:lumMod val="75000"/>
                  </a:schemeClr>
                </a:solidFill>
              </a:rPr>
              <a:t>2 to 3 regional events scattered throughout the year geographically</a:t>
            </a:r>
            <a:r>
              <a:rPr lang="en-US" sz="2400" dirty="0" smtClean="0">
                <a:solidFill>
                  <a:schemeClr val="tx2">
                    <a:lumMod val="75000"/>
                  </a:schemeClr>
                </a:solidFill>
              </a:rPr>
              <a:t>.</a:t>
            </a:r>
          </a:p>
          <a:p>
            <a:pPr lvl="0">
              <a:spcBef>
                <a:spcPts val="1200"/>
              </a:spcBef>
            </a:pPr>
            <a:r>
              <a:rPr lang="en-US" sz="2400" dirty="0" smtClean="0">
                <a:solidFill>
                  <a:schemeClr val="tx2">
                    <a:lumMod val="75000"/>
                  </a:schemeClr>
                </a:solidFill>
              </a:rPr>
              <a:t>Include both face</a:t>
            </a:r>
            <a:r>
              <a:rPr lang="en-US" sz="2400" dirty="0">
                <a:solidFill>
                  <a:schemeClr val="tx2">
                    <a:lumMod val="75000"/>
                  </a:schemeClr>
                </a:solidFill>
              </a:rPr>
              <a:t>-to-face and virtual, with geographic nodes convening across the country across 3-4 days.  </a:t>
            </a:r>
          </a:p>
        </p:txBody>
      </p:sp>
    </p:spTree>
    <p:extLst>
      <p:ext uri="{BB962C8B-B14F-4D97-AF65-F5344CB8AC3E}">
        <p14:creationId xmlns:p14="http://schemas.microsoft.com/office/powerpoint/2010/main" val="24804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Now You</a:t>
            </a:r>
            <a:endParaRPr lang="en-US" dirty="0"/>
          </a:p>
        </p:txBody>
      </p:sp>
      <p:sp>
        <p:nvSpPr>
          <p:cNvPr id="3" name="Content Placeholder 2"/>
          <p:cNvSpPr>
            <a:spLocks noGrp="1"/>
          </p:cNvSpPr>
          <p:nvPr>
            <p:ph idx="1"/>
          </p:nvPr>
        </p:nvSpPr>
        <p:spPr/>
        <p:txBody>
          <a:bodyPr>
            <a:normAutofit lnSpcReduction="10000"/>
          </a:bodyPr>
          <a:lstStyle/>
          <a:p>
            <a:r>
              <a:rPr lang="en-US" dirty="0" smtClean="0"/>
              <a:t>Break out groups – 15 min to discuss </a:t>
            </a:r>
          </a:p>
          <a:p>
            <a:pPr marL="863600" lvl="1" indent="-514350">
              <a:buFont typeface="+mj-lt"/>
              <a:buAutoNum type="arabicPeriod"/>
            </a:pPr>
            <a:r>
              <a:rPr lang="en-US" dirty="0" smtClean="0"/>
              <a:t>What do you want/need to get out of the Annual Meeting?</a:t>
            </a:r>
          </a:p>
          <a:p>
            <a:pPr marL="863600" lvl="1" indent="-514350">
              <a:buFont typeface="+mj-lt"/>
              <a:buAutoNum type="arabicPeriod"/>
            </a:pPr>
            <a:r>
              <a:rPr lang="en-US" dirty="0" smtClean="0"/>
              <a:t>What </a:t>
            </a:r>
            <a:r>
              <a:rPr lang="en-US" dirty="0"/>
              <a:t>would most excite you and drive you to come? </a:t>
            </a:r>
          </a:p>
          <a:p>
            <a:pPr marL="863600" lvl="1" indent="-514350">
              <a:buFont typeface="+mj-lt"/>
              <a:buAutoNum type="arabicPeriod"/>
            </a:pPr>
            <a:r>
              <a:rPr lang="en-US" dirty="0" smtClean="0"/>
              <a:t>What </a:t>
            </a:r>
            <a:r>
              <a:rPr lang="en-US" dirty="0"/>
              <a:t>would turn you away? </a:t>
            </a:r>
            <a:endParaRPr lang="en-US" dirty="0" smtClean="0"/>
          </a:p>
          <a:p>
            <a:pPr marL="863600" lvl="1" indent="-514350">
              <a:buFont typeface="+mj-lt"/>
              <a:buAutoNum type="arabicPeriod"/>
            </a:pPr>
            <a:endParaRPr lang="en-US" dirty="0"/>
          </a:p>
          <a:p>
            <a:r>
              <a:rPr lang="en-US" dirty="0" smtClean="0"/>
              <a:t>Include your ideas in your group’s designated chat box</a:t>
            </a:r>
            <a:endParaRPr lang="en-US" dirty="0"/>
          </a:p>
        </p:txBody>
      </p:sp>
    </p:spTree>
    <p:extLst>
      <p:ext uri="{BB962C8B-B14F-4D97-AF65-F5344CB8AC3E}">
        <p14:creationId xmlns:p14="http://schemas.microsoft.com/office/powerpoint/2010/main" val="1420342328"/>
      </p:ext>
    </p:extLst>
  </p:cSld>
  <p:clrMapOvr>
    <a:masterClrMapping/>
  </p:clrMapOvr>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 Id="rId5" Type="http://schemas.openxmlformats.org/officeDocument/2006/relationships/image" Target="../media/image5.jpeg"/><Relationship Id="rId4" Type="http://schemas.openxmlformats.org/officeDocument/2006/relationships/image" Target="../media/image4.jpeg"/></Relationships>
</file>

<file path=ppt/theme/theme1.xml><?xml version="1.0" encoding="utf-8"?>
<a:theme xmlns:a="http://schemas.openxmlformats.org/drawingml/2006/main" name="Infusion">
  <a:themeElements>
    <a:clrScheme name="Infusion">
      <a:dk1>
        <a:sysClr val="windowText" lastClr="000000"/>
      </a:dk1>
      <a:lt1>
        <a:sysClr val="window" lastClr="FFFFFF"/>
      </a:lt1>
      <a:dk2>
        <a:srgbClr val="2F1F58"/>
      </a:dk2>
      <a:lt2>
        <a:srgbClr val="B7A9E0"/>
      </a:lt2>
      <a:accent1>
        <a:srgbClr val="8C73D0"/>
      </a:accent1>
      <a:accent2>
        <a:srgbClr val="C2E8C4"/>
      </a:accent2>
      <a:accent3>
        <a:srgbClr val="C5A6E8"/>
      </a:accent3>
      <a:accent4>
        <a:srgbClr val="B45EC7"/>
      </a:accent4>
      <a:accent5>
        <a:srgbClr val="9FDAFB"/>
      </a:accent5>
      <a:accent6>
        <a:srgbClr val="95C5B0"/>
      </a:accent6>
      <a:hlink>
        <a:srgbClr val="744AE0"/>
      </a:hlink>
      <a:folHlink>
        <a:srgbClr val="8D8AD1"/>
      </a:folHlink>
    </a:clrScheme>
    <a:fontScheme name="Infusion">
      <a:majorFont>
        <a:latin typeface="Mistral"/>
        <a:ea typeface=""/>
        <a:cs typeface=""/>
        <a:font script="Jpan" typeface="ＤＦＰ行書体"/>
        <a:font script="Hans" typeface="宋体"/>
        <a:font script="Hant" typeface="新細明體"/>
      </a:majorFont>
      <a:minorFont>
        <a:latin typeface="Candara"/>
        <a:ea typeface=""/>
        <a:cs typeface=""/>
        <a:font script="Jpan" typeface="メイリオ"/>
        <a:font script="Hans" typeface="宋体"/>
        <a:font script="Hant" typeface="新細明體"/>
      </a:minorFont>
    </a:fontScheme>
    <a:fmtScheme name="Infusion">
      <a:fillStyleLst>
        <a:solidFill>
          <a:schemeClr val="phClr"/>
        </a:solidFill>
        <a:blipFill rotWithShape="1">
          <a:blip xmlns:r="http://schemas.openxmlformats.org/officeDocument/2006/relationships" r:embed="rId1">
            <a:duotone>
              <a:schemeClr val="phClr">
                <a:shade val="70000"/>
                <a:satMod val="120000"/>
              </a:schemeClr>
              <a:schemeClr val="phClr">
                <a:tint val="70000"/>
                <a:satMod val="300000"/>
                <a:lumMod val="125000"/>
              </a:schemeClr>
            </a:duotone>
          </a:blip>
          <a:tile tx="0" ty="0" sx="50000" sy="50000" flip="none" algn="tl"/>
        </a:blipFill>
        <a:blipFill rotWithShape="1">
          <a:blip xmlns:r="http://schemas.openxmlformats.org/officeDocument/2006/relationships" r:embed="rId2">
            <a:duotone>
              <a:schemeClr val="phClr">
                <a:shade val="70000"/>
                <a:satMod val="120000"/>
              </a:schemeClr>
              <a:schemeClr val="phClr">
                <a:tint val="70000"/>
                <a:satMod val="135000"/>
              </a:schemeClr>
            </a:duotone>
          </a:blip>
          <a:tile tx="0" ty="0" sx="40000" sy="40000" flip="none" algn="tl"/>
        </a:blipFill>
      </a:fillStyleLst>
      <a:lnStyleLst>
        <a:ln w="38100" cap="flat" cmpd="sng" algn="ctr">
          <a:solidFill>
            <a:schemeClr val="phClr">
              <a:alpha val="70000"/>
              <a:satMod val="105000"/>
            </a:schemeClr>
          </a:solidFill>
          <a:prstDash val="solid"/>
          <a:miter/>
        </a:ln>
        <a:ln w="50800" cap="flat" cmpd="sng" algn="ctr">
          <a:solidFill>
            <a:schemeClr val="phClr">
              <a:alpha val="50000"/>
            </a:schemeClr>
          </a:solidFill>
          <a:prstDash val="solid"/>
          <a:miter/>
        </a:ln>
        <a:ln w="88900" cap="flat" cmpd="sng" algn="ctr">
          <a:solidFill>
            <a:schemeClr val="phClr">
              <a:alpha val="40000"/>
            </a:schemeClr>
          </a:solidFill>
          <a:prstDash val="solid"/>
          <a:miter/>
        </a:ln>
      </a:lnStyleLst>
      <a:effectStyleLst>
        <a:effectStyle>
          <a:effectLst/>
        </a:effectStyle>
        <a:effectStyle>
          <a:effectLst>
            <a:outerShdw blurRad="38100" dist="25400" dir="5400000" rotWithShape="0">
              <a:srgbClr val="000000">
                <a:alpha val="50000"/>
              </a:srgbClr>
            </a:outerShdw>
          </a:effectLst>
        </a:effectStyle>
        <a:effectStyle>
          <a:effectLst>
            <a:innerShdw blurRad="190500" dir="13500000">
              <a:srgbClr val="000000">
                <a:alpha val="50000"/>
              </a:srgbClr>
            </a:innerShdw>
            <a:outerShdw blurRad="38100" dist="25400" dir="5400000" rotWithShape="0">
              <a:srgbClr val="000000">
                <a:alpha val="50000"/>
              </a:srgbClr>
            </a:outerShdw>
          </a:effectLst>
        </a:effectStyle>
      </a:effectStyleLst>
      <a:bgFillStyleLst>
        <a:blipFill rotWithShape="1">
          <a:blip xmlns:r="http://schemas.openxmlformats.org/officeDocument/2006/relationships" r:embed="rId3">
            <a:duotone>
              <a:schemeClr val="phClr">
                <a:shade val="70000"/>
                <a:satMod val="500000"/>
                <a:lumMod val="50000"/>
              </a:schemeClr>
              <a:schemeClr val="phClr">
                <a:satMod val="800000"/>
                <a:lumMod val="250000"/>
              </a:schemeClr>
            </a:duotone>
          </a:blip>
          <a:stretch/>
        </a:blipFill>
        <a:blipFill rotWithShape="1">
          <a:blip xmlns:r="http://schemas.openxmlformats.org/officeDocument/2006/relationships" r:embed="rId4">
            <a:duotone>
              <a:schemeClr val="phClr">
                <a:shade val="70000"/>
                <a:satMod val="500000"/>
                <a:lumMod val="50000"/>
              </a:schemeClr>
              <a:schemeClr val="phClr">
                <a:satMod val="800000"/>
                <a:lumMod val="250000"/>
              </a:schemeClr>
            </a:duotone>
          </a:blip>
          <a:stretch/>
        </a:blipFill>
        <a:blipFill rotWithShape="1">
          <a:blip xmlns:r="http://schemas.openxmlformats.org/officeDocument/2006/relationships" r:embed="rId5">
            <a:duotone>
              <a:schemeClr val="phClr">
                <a:shade val="70000"/>
                <a:satMod val="500000"/>
                <a:lumMod val="50000"/>
              </a:schemeClr>
              <a:schemeClr val="phClr">
                <a:satMod val="800000"/>
                <a:lumMod val="25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Infusion.thmx</Template>
  <TotalTime>61</TotalTime>
  <Words>363</Words>
  <Application>Microsoft Office PowerPoint</Application>
  <PresentationFormat>On-screen Show (4:3)</PresentationFormat>
  <Paragraphs>101</Paragraphs>
  <Slides>6</Slides>
  <Notes>5</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Infusion</vt:lpstr>
      <vt:lpstr>ToP Network Annual Meeting</vt:lpstr>
      <vt:lpstr>Design</vt:lpstr>
      <vt:lpstr>Topics</vt:lpstr>
      <vt:lpstr>Topics (CONT)</vt:lpstr>
      <vt:lpstr>Planning and Alternative Designs</vt:lpstr>
      <vt:lpstr>Now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TTN Annual Meeting</dc:title>
  <dc:creator>heidi deutsch</dc:creator>
  <cp:lastModifiedBy>Nileen Verbeten</cp:lastModifiedBy>
  <cp:revision>9</cp:revision>
  <dcterms:created xsi:type="dcterms:W3CDTF">2012-05-30T20:20:49Z</dcterms:created>
  <dcterms:modified xsi:type="dcterms:W3CDTF">2013-04-15T01:35:25Z</dcterms:modified>
</cp:coreProperties>
</file>